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  <p:sldMasterId id="2147483810" r:id="rId2"/>
    <p:sldMasterId id="2147483822" r:id="rId3"/>
  </p:sldMasterIdLst>
  <p:notesMasterIdLst>
    <p:notesMasterId r:id="rId40"/>
  </p:notesMasterIdLst>
  <p:handoutMasterIdLst>
    <p:handoutMasterId r:id="rId41"/>
  </p:handoutMasterIdLst>
  <p:sldIdLst>
    <p:sldId id="256" r:id="rId4"/>
    <p:sldId id="425" r:id="rId5"/>
    <p:sldId id="364" r:id="rId6"/>
    <p:sldId id="421" r:id="rId7"/>
    <p:sldId id="442" r:id="rId8"/>
    <p:sldId id="449" r:id="rId9"/>
    <p:sldId id="451" r:id="rId10"/>
    <p:sldId id="452" r:id="rId11"/>
    <p:sldId id="453" r:id="rId12"/>
    <p:sldId id="445" r:id="rId13"/>
    <p:sldId id="455" r:id="rId14"/>
    <p:sldId id="456" r:id="rId15"/>
    <p:sldId id="457" r:id="rId16"/>
    <p:sldId id="458" r:id="rId17"/>
    <p:sldId id="426" r:id="rId18"/>
    <p:sldId id="427" r:id="rId19"/>
    <p:sldId id="377" r:id="rId20"/>
    <p:sldId id="429" r:id="rId21"/>
    <p:sldId id="431" r:id="rId22"/>
    <p:sldId id="44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370" r:id="rId33"/>
    <p:sldId id="300" r:id="rId34"/>
    <p:sldId id="372" r:id="rId35"/>
    <p:sldId id="373" r:id="rId36"/>
    <p:sldId id="374" r:id="rId37"/>
    <p:sldId id="375" r:id="rId38"/>
    <p:sldId id="376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y Ludlam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6475" autoAdjust="0"/>
  </p:normalViewPr>
  <p:slideViewPr>
    <p:cSldViewPr>
      <p:cViewPr varScale="1">
        <p:scale>
          <a:sx n="49" d="100"/>
          <a:sy n="49" d="100"/>
        </p:scale>
        <p:origin x="143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3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/>
          <a:lstStyle>
            <a:lvl1pPr algn="r">
              <a:defRPr sz="1200"/>
            </a:lvl1pPr>
          </a:lstStyle>
          <a:p>
            <a:fld id="{0D144030-4CAA-4B43-A21F-96EBF1BA20C8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8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8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 anchor="b"/>
          <a:lstStyle>
            <a:lvl1pPr algn="r">
              <a:defRPr sz="1200"/>
            </a:lvl1pPr>
          </a:lstStyle>
          <a:p>
            <a:fld id="{3090A595-EEBA-4F67-AC3E-D9F8CCF61E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1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/>
          <a:lstStyle>
            <a:lvl1pPr algn="r">
              <a:defRPr sz="1200"/>
            </a:lvl1pPr>
          </a:lstStyle>
          <a:p>
            <a:fld id="{97CF049E-D21B-4DB6-B4B8-7FA4F1288B91}" type="datetimeFigureOut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3" tIns="46403" rIns="92803" bIns="4640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2803" tIns="46403" rIns="92803" bIns="464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 anchor="b"/>
          <a:lstStyle>
            <a:lvl1pPr algn="r">
              <a:defRPr sz="1200"/>
            </a:lvl1pPr>
          </a:lstStyle>
          <a:p>
            <a:fld id="{00E83FC2-CB00-407E-BA4E-4A2B7B6C72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4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91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87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68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079228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353735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886691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186128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880166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151019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63791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76139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950000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038948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87640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403226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91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781584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09658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987003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8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66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0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1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5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84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3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8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6" y="6172200"/>
            <a:ext cx="9146459" cy="688181"/>
            <a:chOff x="-76" y="5293518"/>
            <a:chExt cx="9146459" cy="1566863"/>
          </a:xfrm>
        </p:grpSpPr>
        <p:sp>
          <p:nvSpPr>
            <p:cNvPr id="7" name="Freeform 6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4000">
                  <a:schemeClr val="accent1">
                    <a:lumMod val="60000"/>
                    <a:lumOff val="40000"/>
                  </a:schemeClr>
                </a:gs>
                <a:gs pos="83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41000">
                  <a:schemeClr val="accent1">
                    <a:alpha val="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6000000" scaled="0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0" y="5545932"/>
              <a:ext cx="9146383" cy="1314449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33337 h 1214437"/>
                <a:gd name="connsiteX1" fmla="*/ 6305550 w 9134475"/>
                <a:gd name="connsiteY1" fmla="*/ 1100137 h 1214437"/>
                <a:gd name="connsiteX2" fmla="*/ 9044270 w 9134475"/>
                <a:gd name="connsiteY2" fmla="*/ 0 h 1214437"/>
                <a:gd name="connsiteX3" fmla="*/ 9134475 w 9134475"/>
                <a:gd name="connsiteY3" fmla="*/ 1214437 h 1214437"/>
                <a:gd name="connsiteX4" fmla="*/ 0 w 9134475"/>
                <a:gd name="connsiteY4" fmla="*/ 1214437 h 1214437"/>
                <a:gd name="connsiteX5" fmla="*/ 0 w 9134475"/>
                <a:gd name="connsiteY5" fmla="*/ 33337 h 1214437"/>
                <a:gd name="connsiteX0" fmla="*/ 0 w 9134475"/>
                <a:gd name="connsiteY0" fmla="*/ 130968 h 1312068"/>
                <a:gd name="connsiteX1" fmla="*/ 6305550 w 9134475"/>
                <a:gd name="connsiteY1" fmla="*/ 1197768 h 1312068"/>
                <a:gd name="connsiteX2" fmla="*/ 9113111 w 9134475"/>
                <a:gd name="connsiteY2" fmla="*/ 0 h 1312068"/>
                <a:gd name="connsiteX3" fmla="*/ 9134475 w 9134475"/>
                <a:gd name="connsiteY3" fmla="*/ 1312068 h 1312068"/>
                <a:gd name="connsiteX4" fmla="*/ 0 w 9134475"/>
                <a:gd name="connsiteY4" fmla="*/ 1312068 h 1312068"/>
                <a:gd name="connsiteX5" fmla="*/ 0 w 9134475"/>
                <a:gd name="connsiteY5" fmla="*/ 130968 h 1312068"/>
                <a:gd name="connsiteX0" fmla="*/ 0 w 9113111"/>
                <a:gd name="connsiteY0" fmla="*/ 130968 h 1312068"/>
                <a:gd name="connsiteX1" fmla="*/ 6305550 w 9113111"/>
                <a:gd name="connsiteY1" fmla="*/ 1197768 h 1312068"/>
                <a:gd name="connsiteX2" fmla="*/ 9113111 w 9113111"/>
                <a:gd name="connsiteY2" fmla="*/ 0 h 1312068"/>
                <a:gd name="connsiteX3" fmla="*/ 8958813 w 9113111"/>
                <a:gd name="connsiteY3" fmla="*/ 1009649 h 1312068"/>
                <a:gd name="connsiteX4" fmla="*/ 0 w 9113111"/>
                <a:gd name="connsiteY4" fmla="*/ 1312068 h 1312068"/>
                <a:gd name="connsiteX5" fmla="*/ 0 w 9113111"/>
                <a:gd name="connsiteY5" fmla="*/ 130968 h 1312068"/>
                <a:gd name="connsiteX0" fmla="*/ 0 w 9117860"/>
                <a:gd name="connsiteY0" fmla="*/ 130968 h 1314449"/>
                <a:gd name="connsiteX1" fmla="*/ 6305550 w 9117860"/>
                <a:gd name="connsiteY1" fmla="*/ 1197768 h 1314449"/>
                <a:gd name="connsiteX2" fmla="*/ 9113111 w 9117860"/>
                <a:gd name="connsiteY2" fmla="*/ 0 h 1314449"/>
                <a:gd name="connsiteX3" fmla="*/ 9117860 w 9117860"/>
                <a:gd name="connsiteY3" fmla="*/ 1314449 h 1314449"/>
                <a:gd name="connsiteX4" fmla="*/ 0 w 9117860"/>
                <a:gd name="connsiteY4" fmla="*/ 1312068 h 1314449"/>
                <a:gd name="connsiteX5" fmla="*/ 0 w 9117860"/>
                <a:gd name="connsiteY5" fmla="*/ 130968 h 1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7860" h="1314449">
                  <a:moveTo>
                    <a:pt x="0" y="130968"/>
                  </a:moveTo>
                  <a:lnTo>
                    <a:pt x="6305550" y="1197768"/>
                  </a:lnTo>
                  <a:lnTo>
                    <a:pt x="9113111" y="0"/>
                  </a:lnTo>
                  <a:lnTo>
                    <a:pt x="9117860" y="1314449"/>
                  </a:lnTo>
                  <a:lnTo>
                    <a:pt x="0" y="1312068"/>
                  </a:lnTo>
                  <a:lnTo>
                    <a:pt x="0" y="13096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b="1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30" y="5502670"/>
              <a:ext cx="9144066" cy="1271150"/>
            </a:xfrm>
            <a:custGeom>
              <a:avLst/>
              <a:gdLst>
                <a:gd name="connsiteX0" fmla="*/ 9331 w 9144000"/>
                <a:gd name="connsiteY0" fmla="*/ 111968 h 1278294"/>
                <a:gd name="connsiteX1" fmla="*/ 6288833 w 9144000"/>
                <a:gd name="connsiteY1" fmla="*/ 1194319 h 1278294"/>
                <a:gd name="connsiteX2" fmla="*/ 9144000 w 9144000"/>
                <a:gd name="connsiteY2" fmla="*/ 0 h 1278294"/>
                <a:gd name="connsiteX3" fmla="*/ 9144000 w 9144000"/>
                <a:gd name="connsiteY3" fmla="*/ 83976 h 1278294"/>
                <a:gd name="connsiteX4" fmla="*/ 6279502 w 9144000"/>
                <a:gd name="connsiteY4" fmla="*/ 1278294 h 1278294"/>
                <a:gd name="connsiteX5" fmla="*/ 0 w 9144000"/>
                <a:gd name="connsiteY5" fmla="*/ 195943 h 1278294"/>
                <a:gd name="connsiteX6" fmla="*/ 9331 w 9144000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71644 w 9134669"/>
                <a:gd name="connsiteY5" fmla="*/ 388824 h 1278294"/>
                <a:gd name="connsiteX6" fmla="*/ 0 w 9134669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94 w 9134669"/>
                <a:gd name="connsiteY5" fmla="*/ 195943 h 1278294"/>
                <a:gd name="connsiteX6" fmla="*/ 0 w 9134669"/>
                <a:gd name="connsiteY6" fmla="*/ 111968 h 1278294"/>
                <a:gd name="connsiteX0" fmla="*/ 49877 w 9134540"/>
                <a:gd name="connsiteY0" fmla="*/ 42912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49877 w 9134540"/>
                <a:gd name="connsiteY6" fmla="*/ 42912 h 1278294"/>
                <a:gd name="connsiteX0" fmla="*/ 2252 w 9134540"/>
                <a:gd name="connsiteY0" fmla="*/ 116731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279373 w 9134540"/>
                <a:gd name="connsiteY1" fmla="*/ 1234801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307948 w 9134540"/>
                <a:gd name="connsiteY1" fmla="*/ 1189558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28287"/>
                <a:gd name="connsiteX1" fmla="*/ 6307948 w 9134540"/>
                <a:gd name="connsiteY1" fmla="*/ 1189558 h 1228287"/>
                <a:gd name="connsiteX2" fmla="*/ 9134540 w 9134540"/>
                <a:gd name="connsiteY2" fmla="*/ 0 h 1228287"/>
                <a:gd name="connsiteX3" fmla="*/ 9134540 w 9134540"/>
                <a:gd name="connsiteY3" fmla="*/ 83976 h 1228287"/>
                <a:gd name="connsiteX4" fmla="*/ 6270042 w 9134540"/>
                <a:gd name="connsiteY4" fmla="*/ 1228287 h 1228287"/>
                <a:gd name="connsiteX5" fmla="*/ 65 w 9134540"/>
                <a:gd name="connsiteY5" fmla="*/ 195943 h 1228287"/>
                <a:gd name="connsiteX6" fmla="*/ 2252 w 9134540"/>
                <a:gd name="connsiteY6" fmla="*/ 116731 h 1228287"/>
                <a:gd name="connsiteX0" fmla="*/ 2252 w 9134540"/>
                <a:gd name="connsiteY0" fmla="*/ 116731 h 1266387"/>
                <a:gd name="connsiteX1" fmla="*/ 6307948 w 9134540"/>
                <a:gd name="connsiteY1" fmla="*/ 1189558 h 1266387"/>
                <a:gd name="connsiteX2" fmla="*/ 9134540 w 9134540"/>
                <a:gd name="connsiteY2" fmla="*/ 0 h 1266387"/>
                <a:gd name="connsiteX3" fmla="*/ 9134540 w 9134540"/>
                <a:gd name="connsiteY3" fmla="*/ 83976 h 1266387"/>
                <a:gd name="connsiteX4" fmla="*/ 6315286 w 9134540"/>
                <a:gd name="connsiteY4" fmla="*/ 1266387 h 1266387"/>
                <a:gd name="connsiteX5" fmla="*/ 65 w 9134540"/>
                <a:gd name="connsiteY5" fmla="*/ 195943 h 1266387"/>
                <a:gd name="connsiteX6" fmla="*/ 2252 w 9134540"/>
                <a:gd name="connsiteY6" fmla="*/ 116731 h 1266387"/>
                <a:gd name="connsiteX0" fmla="*/ 2252 w 9134540"/>
                <a:gd name="connsiteY0" fmla="*/ 152450 h 1302106"/>
                <a:gd name="connsiteX1" fmla="*/ 6307948 w 9134540"/>
                <a:gd name="connsiteY1" fmla="*/ 1225277 h 1302106"/>
                <a:gd name="connsiteX2" fmla="*/ 8932134 w 9134540"/>
                <a:gd name="connsiteY2" fmla="*/ 0 h 1302106"/>
                <a:gd name="connsiteX3" fmla="*/ 9134540 w 9134540"/>
                <a:gd name="connsiteY3" fmla="*/ 119695 h 1302106"/>
                <a:gd name="connsiteX4" fmla="*/ 6315286 w 9134540"/>
                <a:gd name="connsiteY4" fmla="*/ 1302106 h 1302106"/>
                <a:gd name="connsiteX5" fmla="*/ 65 w 9134540"/>
                <a:gd name="connsiteY5" fmla="*/ 231662 h 1302106"/>
                <a:gd name="connsiteX6" fmla="*/ 2252 w 9134540"/>
                <a:gd name="connsiteY6" fmla="*/ 152450 h 1302106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34540 w 9144066"/>
                <a:gd name="connsiteY3" fmla="*/ 88739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051196 w 9144066"/>
                <a:gd name="connsiteY3" fmla="*/ 236376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41683 w 9144066"/>
                <a:gd name="connsiteY3" fmla="*/ 79214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66" h="1271150">
                  <a:moveTo>
                    <a:pt x="2252" y="121494"/>
                  </a:moveTo>
                  <a:lnTo>
                    <a:pt x="6307948" y="1194321"/>
                  </a:lnTo>
                  <a:lnTo>
                    <a:pt x="9144066" y="0"/>
                  </a:lnTo>
                  <a:cubicBezTo>
                    <a:pt x="9143272" y="26405"/>
                    <a:pt x="9142477" y="52809"/>
                    <a:pt x="9141683" y="79214"/>
                  </a:cubicBezTo>
                  <a:lnTo>
                    <a:pt x="6315286" y="1271150"/>
                  </a:lnTo>
                  <a:lnTo>
                    <a:pt x="65" y="200706"/>
                  </a:lnTo>
                  <a:cubicBezTo>
                    <a:pt x="0" y="172714"/>
                    <a:pt x="2317" y="149486"/>
                    <a:pt x="2252" y="121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D12E-2748-4267-B446-3B251FB1D5B4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8661-F6B5-4343-85BC-CB8A00C66112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A2D2F-B061-4485-AAB2-DA3801E9F82A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94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992CB-E97D-4DCD-BF1D-2DC8BDF53B49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9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6D58-9868-4BA3-A64C-A281BFBE2AE5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A6514-250C-47B7-9F9B-8990350624F5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4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D337-0970-449D-A814-74C0193215A8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9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98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0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0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298672"/>
          </a:xfrm>
        </p:spPr>
        <p:txBody>
          <a:bodyPr lIns="0" tIns="0" rIns="0" bIns="0"/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976" y="2236019"/>
            <a:ext cx="7509741" cy="203774"/>
          </a:xfrm>
        </p:spPr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587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298672"/>
          </a:xfrm>
        </p:spPr>
        <p:txBody>
          <a:bodyPr lIns="0" tIns="0" rIns="0" bIns="0"/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512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298672"/>
          </a:xfrm>
        </p:spPr>
        <p:txBody>
          <a:bodyPr lIns="0" tIns="0" rIns="0" bIns="0"/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6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>
            <a:lvl1pPr marL="342900" indent="-274320">
              <a:buFont typeface="Wingdings" panose="05000000000000000000" pitchFamily="2" charset="2"/>
              <a:buChar char="v"/>
              <a:defRPr sz="2800" baseline="0">
                <a:latin typeface="Arial" panose="020B0604020202020204" pitchFamily="34" charset="0"/>
              </a:defRPr>
            </a:lvl1pPr>
            <a:lvl2pPr marL="742950" indent="-274320">
              <a:buFont typeface="Wingdings" panose="05000000000000000000" pitchFamily="2" charset="2"/>
              <a:buChar char="Ø"/>
              <a:defRPr sz="2400"/>
            </a:lvl2pPr>
            <a:lvl3pPr marL="1143000" indent="-274320">
              <a:buSzPct val="200000"/>
              <a:buFont typeface="Arial" panose="020B0604020202020204" pitchFamily="34" charset="0"/>
              <a:buChar char="•"/>
              <a:defRPr sz="2000"/>
            </a:lvl3pPr>
            <a:lvl4pPr marL="1600200" indent="-274320">
              <a:buFont typeface="Wingdings" panose="05000000000000000000" pitchFamily="2" charset="2"/>
              <a:buChar char="q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172200"/>
            <a:ext cx="9146381" cy="687838"/>
            <a:chOff x="0" y="5457825"/>
            <a:chExt cx="9146381" cy="1402214"/>
          </a:xfrm>
        </p:grpSpPr>
        <p:sp>
          <p:nvSpPr>
            <p:cNvPr id="7" name="Freeform 6"/>
            <p:cNvSpPr/>
            <p:nvPr userDrawn="1"/>
          </p:nvSpPr>
          <p:spPr>
            <a:xfrm>
              <a:off x="0" y="5457825"/>
              <a:ext cx="7239000" cy="1400175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0 h 1181100"/>
                <a:gd name="connsiteX1" fmla="*/ 6305550 w 9134475"/>
                <a:gd name="connsiteY1" fmla="*/ 1066800 h 1181100"/>
                <a:gd name="connsiteX2" fmla="*/ 9134475 w 9134475"/>
                <a:gd name="connsiteY2" fmla="*/ 1181100 h 1181100"/>
                <a:gd name="connsiteX3" fmla="*/ 0 w 9134475"/>
                <a:gd name="connsiteY3" fmla="*/ 1181100 h 1181100"/>
                <a:gd name="connsiteX4" fmla="*/ 0 w 9134475"/>
                <a:gd name="connsiteY4" fmla="*/ 0 h 1181100"/>
                <a:gd name="connsiteX0" fmla="*/ 0 w 6494783"/>
                <a:gd name="connsiteY0" fmla="*/ 0 h 1181100"/>
                <a:gd name="connsiteX1" fmla="*/ 6305550 w 6494783"/>
                <a:gd name="connsiteY1" fmla="*/ 1066800 h 1181100"/>
                <a:gd name="connsiteX2" fmla="*/ 6494783 w 6494783"/>
                <a:gd name="connsiteY2" fmla="*/ 1181100 h 1181100"/>
                <a:gd name="connsiteX3" fmla="*/ 0 w 6494783"/>
                <a:gd name="connsiteY3" fmla="*/ 1181100 h 1181100"/>
                <a:gd name="connsiteX4" fmla="*/ 0 w 6494783"/>
                <a:gd name="connsiteY4" fmla="*/ 0 h 1181100"/>
                <a:gd name="connsiteX0" fmla="*/ 0 w 6494783"/>
                <a:gd name="connsiteY0" fmla="*/ 0 h 1181100"/>
                <a:gd name="connsiteX1" fmla="*/ 6494783 w 6494783"/>
                <a:gd name="connsiteY1" fmla="*/ 1181100 h 1181100"/>
                <a:gd name="connsiteX2" fmla="*/ 0 w 6494783"/>
                <a:gd name="connsiteY2" fmla="*/ 1181100 h 1181100"/>
                <a:gd name="connsiteX3" fmla="*/ 0 w 6494783"/>
                <a:gd name="connsiteY3" fmla="*/ 0 h 1181100"/>
                <a:gd name="connsiteX0" fmla="*/ 0 w 7415827"/>
                <a:gd name="connsiteY0" fmla="*/ 0 h 1181100"/>
                <a:gd name="connsiteX1" fmla="*/ 7415827 w 7415827"/>
                <a:gd name="connsiteY1" fmla="*/ 866775 h 1181100"/>
                <a:gd name="connsiteX2" fmla="*/ 0 w 7415827"/>
                <a:gd name="connsiteY2" fmla="*/ 1181100 h 1181100"/>
                <a:gd name="connsiteX3" fmla="*/ 0 w 7415827"/>
                <a:gd name="connsiteY3" fmla="*/ 0 h 1181100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0 w 7415827"/>
                <a:gd name="connsiteY2" fmla="*/ 1571625 h 1571625"/>
                <a:gd name="connsiteX3" fmla="*/ 0 w 7415827"/>
                <a:gd name="connsiteY3" fmla="*/ 0 h 1571625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1823096 w 7415827"/>
                <a:gd name="connsiteY2" fmla="*/ 1571625 h 1571625"/>
                <a:gd name="connsiteX3" fmla="*/ 0 w 7415827"/>
                <a:gd name="connsiteY3" fmla="*/ 1571625 h 1571625"/>
                <a:gd name="connsiteX4" fmla="*/ 0 w 7415827"/>
                <a:gd name="connsiteY4" fmla="*/ 0 h 1571625"/>
                <a:gd name="connsiteX0" fmla="*/ 0 w 7216426"/>
                <a:gd name="connsiteY0" fmla="*/ 0 h 1571625"/>
                <a:gd name="connsiteX1" fmla="*/ 7216426 w 7216426"/>
                <a:gd name="connsiteY1" fmla="*/ 1038225 h 1571625"/>
                <a:gd name="connsiteX2" fmla="*/ 1823096 w 7216426"/>
                <a:gd name="connsiteY2" fmla="*/ 1571625 h 1571625"/>
                <a:gd name="connsiteX3" fmla="*/ 0 w 7216426"/>
                <a:gd name="connsiteY3" fmla="*/ 1571625 h 1571625"/>
                <a:gd name="connsiteX4" fmla="*/ 0 w 7216426"/>
                <a:gd name="connsiteY4" fmla="*/ 0 h 1571625"/>
                <a:gd name="connsiteX0" fmla="*/ 0 w 7216426"/>
                <a:gd name="connsiteY0" fmla="*/ 0 h 914400"/>
                <a:gd name="connsiteX1" fmla="*/ 7216426 w 7216426"/>
                <a:gd name="connsiteY1" fmla="*/ 381000 h 914400"/>
                <a:gd name="connsiteX2" fmla="*/ 1823096 w 7216426"/>
                <a:gd name="connsiteY2" fmla="*/ 914400 h 914400"/>
                <a:gd name="connsiteX3" fmla="*/ 0 w 7216426"/>
                <a:gd name="connsiteY3" fmla="*/ 914400 h 914400"/>
                <a:gd name="connsiteX4" fmla="*/ 0 w 7216426"/>
                <a:gd name="connsiteY4" fmla="*/ 0 h 914400"/>
                <a:gd name="connsiteX0" fmla="*/ 0 w 7216426"/>
                <a:gd name="connsiteY0" fmla="*/ 0 h 1400175"/>
                <a:gd name="connsiteX1" fmla="*/ 7216426 w 7216426"/>
                <a:gd name="connsiteY1" fmla="*/ 866775 h 1400175"/>
                <a:gd name="connsiteX2" fmla="*/ 1823096 w 7216426"/>
                <a:gd name="connsiteY2" fmla="*/ 1400175 h 1400175"/>
                <a:gd name="connsiteX3" fmla="*/ 0 w 7216426"/>
                <a:gd name="connsiteY3" fmla="*/ 1400175 h 1400175"/>
                <a:gd name="connsiteX4" fmla="*/ 0 w 7216426"/>
                <a:gd name="connsiteY4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6426" h="1400175">
                  <a:moveTo>
                    <a:pt x="0" y="0"/>
                  </a:moveTo>
                  <a:lnTo>
                    <a:pt x="7216426" y="866775"/>
                  </a:lnTo>
                  <a:lnTo>
                    <a:pt x="1823096" y="1400175"/>
                  </a:lnTo>
                  <a:lnTo>
                    <a:pt x="0" y="14001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2000">
                  <a:schemeClr val="accent1">
                    <a:lumMod val="40000"/>
                    <a:lumOff val="60000"/>
                  </a:schemeClr>
                </a:gs>
                <a:gs pos="66000">
                  <a:schemeClr val="accent1"/>
                </a:gs>
              </a:gsLst>
              <a:lin ang="166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807389" y="6148043"/>
              <a:ext cx="7338991" cy="711996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6334125 w 9144000"/>
                <a:gd name="connsiteY4" fmla="*/ 1457325 h 1581150"/>
                <a:gd name="connsiteX5" fmla="*/ 0 w 9144000"/>
                <a:gd name="connsiteY5" fmla="*/ 390525 h 1581150"/>
                <a:gd name="connsiteX6" fmla="*/ 9525 w 9144000"/>
                <a:gd name="connsiteY6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390525 h 1581150"/>
                <a:gd name="connsiteX5" fmla="*/ 9525 w 9144000"/>
                <a:gd name="connsiteY5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9525 w 9144000"/>
                <a:gd name="connsiteY5" fmla="*/ 9525 h 1581150"/>
                <a:gd name="connsiteX0" fmla="*/ 342207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342207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9134495 w 9144000"/>
                <a:gd name="connsiteY4" fmla="*/ 1572115 h 1581150"/>
                <a:gd name="connsiteX5" fmla="*/ 0 w 9144000"/>
                <a:gd name="connsiteY5" fmla="*/ 1571625 h 1581150"/>
                <a:gd name="connsiteX6" fmla="*/ 20 w 9144000"/>
                <a:gd name="connsiteY6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1581150 h 1581150"/>
                <a:gd name="connsiteX3" fmla="*/ 9134495 w 9144000"/>
                <a:gd name="connsiteY3" fmla="*/ 1572115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456601 h 713776"/>
                <a:gd name="connsiteX1" fmla="*/ 8611709 w 9144000"/>
                <a:gd name="connsiteY1" fmla="*/ 0 h 713776"/>
                <a:gd name="connsiteX2" fmla="*/ 9144000 w 9144000"/>
                <a:gd name="connsiteY2" fmla="*/ 713776 h 713776"/>
                <a:gd name="connsiteX3" fmla="*/ 9134495 w 9144000"/>
                <a:gd name="connsiteY3" fmla="*/ 704741 h 713776"/>
                <a:gd name="connsiteX4" fmla="*/ 0 w 9144000"/>
                <a:gd name="connsiteY4" fmla="*/ 704251 h 713776"/>
                <a:gd name="connsiteX5" fmla="*/ 20 w 9144000"/>
                <a:gd name="connsiteY5" fmla="*/ 456601 h 713776"/>
                <a:gd name="connsiteX0" fmla="*/ 20 w 9144000"/>
                <a:gd name="connsiteY0" fmla="*/ 818007 h 1075182"/>
                <a:gd name="connsiteX1" fmla="*/ 9124990 w 9144000"/>
                <a:gd name="connsiteY1" fmla="*/ 0 h 1075182"/>
                <a:gd name="connsiteX2" fmla="*/ 9144000 w 9144000"/>
                <a:gd name="connsiteY2" fmla="*/ 1075182 h 1075182"/>
                <a:gd name="connsiteX3" fmla="*/ 9134495 w 9144000"/>
                <a:gd name="connsiteY3" fmla="*/ 1066147 h 1075182"/>
                <a:gd name="connsiteX4" fmla="*/ 0 w 9144000"/>
                <a:gd name="connsiteY4" fmla="*/ 1065657 h 1075182"/>
                <a:gd name="connsiteX5" fmla="*/ 20 w 9144000"/>
                <a:gd name="connsiteY5" fmla="*/ 818007 h 1075182"/>
                <a:gd name="connsiteX0" fmla="*/ 20 w 9144000"/>
                <a:gd name="connsiteY0" fmla="*/ 176512 h 433687"/>
                <a:gd name="connsiteX1" fmla="*/ 8782802 w 9144000"/>
                <a:gd name="connsiteY1" fmla="*/ 0 h 433687"/>
                <a:gd name="connsiteX2" fmla="*/ 9144000 w 9144000"/>
                <a:gd name="connsiteY2" fmla="*/ 433687 h 433687"/>
                <a:gd name="connsiteX3" fmla="*/ 9134495 w 9144000"/>
                <a:gd name="connsiteY3" fmla="*/ 424652 h 433687"/>
                <a:gd name="connsiteX4" fmla="*/ 0 w 9144000"/>
                <a:gd name="connsiteY4" fmla="*/ 424162 h 433687"/>
                <a:gd name="connsiteX5" fmla="*/ 20 w 9144000"/>
                <a:gd name="connsiteY5" fmla="*/ 176512 h 433687"/>
                <a:gd name="connsiteX0" fmla="*/ 20 w 9144000"/>
                <a:gd name="connsiteY0" fmla="*/ 411426 h 668601"/>
                <a:gd name="connsiteX1" fmla="*/ 9124989 w 9144000"/>
                <a:gd name="connsiteY1" fmla="*/ 0 h 668601"/>
                <a:gd name="connsiteX2" fmla="*/ 9144000 w 9144000"/>
                <a:gd name="connsiteY2" fmla="*/ 668601 h 668601"/>
                <a:gd name="connsiteX3" fmla="*/ 9134495 w 9144000"/>
                <a:gd name="connsiteY3" fmla="*/ 659566 h 668601"/>
                <a:gd name="connsiteX4" fmla="*/ 0 w 9144000"/>
                <a:gd name="connsiteY4" fmla="*/ 659076 h 668601"/>
                <a:gd name="connsiteX5" fmla="*/ 20 w 9144000"/>
                <a:gd name="connsiteY5" fmla="*/ 411426 h 668601"/>
                <a:gd name="connsiteX0" fmla="*/ 20 w 9144000"/>
                <a:gd name="connsiteY0" fmla="*/ 998711 h 1081261"/>
                <a:gd name="connsiteX1" fmla="*/ 9124989 w 9144000"/>
                <a:gd name="connsiteY1" fmla="*/ 0 h 1081261"/>
                <a:gd name="connsiteX2" fmla="*/ 9144000 w 9144000"/>
                <a:gd name="connsiteY2" fmla="*/ 668601 h 1081261"/>
                <a:gd name="connsiteX3" fmla="*/ 9134495 w 9144000"/>
                <a:gd name="connsiteY3" fmla="*/ 659566 h 1081261"/>
                <a:gd name="connsiteX4" fmla="*/ 0 w 9144000"/>
                <a:gd name="connsiteY4" fmla="*/ 659076 h 1081261"/>
                <a:gd name="connsiteX5" fmla="*/ 20 w 9144000"/>
                <a:gd name="connsiteY5" fmla="*/ 998711 h 1081261"/>
                <a:gd name="connsiteX0" fmla="*/ 2243247 w 9144000"/>
                <a:gd name="connsiteY0" fmla="*/ 619235 h 701785"/>
                <a:gd name="connsiteX1" fmla="*/ 9124989 w 9144000"/>
                <a:gd name="connsiteY1" fmla="*/ 0 h 701785"/>
                <a:gd name="connsiteX2" fmla="*/ 9144000 w 9144000"/>
                <a:gd name="connsiteY2" fmla="*/ 668601 h 701785"/>
                <a:gd name="connsiteX3" fmla="*/ 9134495 w 9144000"/>
                <a:gd name="connsiteY3" fmla="*/ 659566 h 701785"/>
                <a:gd name="connsiteX4" fmla="*/ 0 w 9144000"/>
                <a:gd name="connsiteY4" fmla="*/ 659076 h 701785"/>
                <a:gd name="connsiteX5" fmla="*/ 2243247 w 9144000"/>
                <a:gd name="connsiteY5" fmla="*/ 619235 h 701785"/>
                <a:gd name="connsiteX0" fmla="*/ 7 w 6900760"/>
                <a:gd name="connsiteY0" fmla="*/ 619235 h 1354783"/>
                <a:gd name="connsiteX1" fmla="*/ 6881749 w 6900760"/>
                <a:gd name="connsiteY1" fmla="*/ 0 h 1354783"/>
                <a:gd name="connsiteX2" fmla="*/ 6900760 w 6900760"/>
                <a:gd name="connsiteY2" fmla="*/ 668601 h 1354783"/>
                <a:gd name="connsiteX3" fmla="*/ 6891255 w 6900760"/>
                <a:gd name="connsiteY3" fmla="*/ 659566 h 1354783"/>
                <a:gd name="connsiteX4" fmla="*/ 684361 w 6900760"/>
                <a:gd name="connsiteY4" fmla="*/ 1354783 h 1354783"/>
                <a:gd name="connsiteX5" fmla="*/ 7 w 6900760"/>
                <a:gd name="connsiteY5" fmla="*/ 619235 h 1354783"/>
                <a:gd name="connsiteX0" fmla="*/ 0 w 6900753"/>
                <a:gd name="connsiteY0" fmla="*/ 619235 h 668601"/>
                <a:gd name="connsiteX1" fmla="*/ 6881742 w 6900753"/>
                <a:gd name="connsiteY1" fmla="*/ 0 h 668601"/>
                <a:gd name="connsiteX2" fmla="*/ 6900753 w 6900753"/>
                <a:gd name="connsiteY2" fmla="*/ 668601 h 668601"/>
                <a:gd name="connsiteX3" fmla="*/ 6891248 w 6900753"/>
                <a:gd name="connsiteY3" fmla="*/ 659566 h 668601"/>
                <a:gd name="connsiteX4" fmla="*/ 0 w 6900753"/>
                <a:gd name="connsiteY4" fmla="*/ 619235 h 668601"/>
                <a:gd name="connsiteX0" fmla="*/ 0 w 6263905"/>
                <a:gd name="connsiteY0" fmla="*/ 1197485 h 1197485"/>
                <a:gd name="connsiteX1" fmla="*/ 6244894 w 6263905"/>
                <a:gd name="connsiteY1" fmla="*/ 0 h 1197485"/>
                <a:gd name="connsiteX2" fmla="*/ 6263905 w 6263905"/>
                <a:gd name="connsiteY2" fmla="*/ 668601 h 1197485"/>
                <a:gd name="connsiteX3" fmla="*/ 6254400 w 6263905"/>
                <a:gd name="connsiteY3" fmla="*/ 659566 h 1197485"/>
                <a:gd name="connsiteX4" fmla="*/ 0 w 6263905"/>
                <a:gd name="connsiteY4" fmla="*/ 1197485 h 1197485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7309477 w 7318982"/>
                <a:gd name="connsiteY3" fmla="*/ 659566 h 673446"/>
                <a:gd name="connsiteX4" fmla="*/ 0 w 7318982"/>
                <a:gd name="connsiteY4" fmla="*/ 673446 h 673446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0 w 7318982"/>
                <a:gd name="connsiteY3" fmla="*/ 673446 h 673446"/>
                <a:gd name="connsiteX0" fmla="*/ 0 w 7318982"/>
                <a:gd name="connsiteY0" fmla="*/ 526624 h 526624"/>
                <a:gd name="connsiteX1" fmla="*/ 7166898 w 7318982"/>
                <a:gd name="connsiteY1" fmla="*/ 0 h 526624"/>
                <a:gd name="connsiteX2" fmla="*/ 7318982 w 7318982"/>
                <a:gd name="connsiteY2" fmla="*/ 521779 h 526624"/>
                <a:gd name="connsiteX3" fmla="*/ 0 w 7318982"/>
                <a:gd name="connsiteY3" fmla="*/ 526624 h 526624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318982 w 7323733"/>
                <a:gd name="connsiteY2" fmla="*/ 668600 h 673445"/>
                <a:gd name="connsiteX3" fmla="*/ 0 w 7323733"/>
                <a:gd name="connsiteY3" fmla="*/ 673445 h 673445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145512 w 7323733"/>
                <a:gd name="connsiteY2" fmla="*/ 352371 h 673445"/>
                <a:gd name="connsiteX3" fmla="*/ 0 w 7323733"/>
                <a:gd name="connsiteY3" fmla="*/ 673445 h 673445"/>
                <a:gd name="connsiteX0" fmla="*/ 0 w 7323733"/>
                <a:gd name="connsiteY0" fmla="*/ 673445 h 675378"/>
                <a:gd name="connsiteX1" fmla="*/ 7323733 w 7323733"/>
                <a:gd name="connsiteY1" fmla="*/ 0 h 675378"/>
                <a:gd name="connsiteX2" fmla="*/ 7318982 w 7323733"/>
                <a:gd name="connsiteY2" fmla="*/ 675378 h 675378"/>
                <a:gd name="connsiteX3" fmla="*/ 0 w 7323733"/>
                <a:gd name="connsiteY3" fmla="*/ 673445 h 675378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202544 w 7323733"/>
                <a:gd name="connsiteY2" fmla="*/ 490158 h 673445"/>
                <a:gd name="connsiteX3" fmla="*/ 0 w 7323733"/>
                <a:gd name="connsiteY3" fmla="*/ 673445 h 673445"/>
                <a:gd name="connsiteX0" fmla="*/ 0 w 7323733"/>
                <a:gd name="connsiteY0" fmla="*/ 673445 h 675379"/>
                <a:gd name="connsiteX1" fmla="*/ 7323733 w 7323733"/>
                <a:gd name="connsiteY1" fmla="*/ 0 h 675379"/>
                <a:gd name="connsiteX2" fmla="*/ 7321359 w 7323733"/>
                <a:gd name="connsiteY2" fmla="*/ 675379 h 675379"/>
                <a:gd name="connsiteX3" fmla="*/ 0 w 7323733"/>
                <a:gd name="connsiteY3" fmla="*/ 673445 h 67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733" h="675379">
                  <a:moveTo>
                    <a:pt x="0" y="673445"/>
                  </a:moveTo>
                  <a:lnTo>
                    <a:pt x="7323733" y="0"/>
                  </a:lnTo>
                  <a:cubicBezTo>
                    <a:pt x="7322149" y="222867"/>
                    <a:pt x="7322943" y="452512"/>
                    <a:pt x="7321359" y="675379"/>
                  </a:cubicBezTo>
                  <a:lnTo>
                    <a:pt x="0" y="673445"/>
                  </a:lnTo>
                  <a:close/>
                </a:path>
              </a:pathLst>
            </a:custGeom>
            <a:gradFill>
              <a:gsLst>
                <a:gs pos="28000">
                  <a:schemeClr val="accent3"/>
                </a:gs>
                <a:gs pos="40000">
                  <a:schemeClr val="accent3">
                    <a:lumMod val="40000"/>
                    <a:lumOff val="60000"/>
                  </a:schemeClr>
                </a:gs>
                <a:gs pos="48000">
                  <a:schemeClr val="accent3"/>
                </a:gs>
              </a:gsLst>
              <a:lin ang="15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680725" y="6116507"/>
              <a:ext cx="7465656" cy="741493"/>
            </a:xfrm>
            <a:custGeom>
              <a:avLst/>
              <a:gdLst>
                <a:gd name="connsiteX0" fmla="*/ 7408506 w 7408506"/>
                <a:gd name="connsiteY0" fmla="*/ 0 h 755780"/>
                <a:gd name="connsiteX1" fmla="*/ 0 w 7408506"/>
                <a:gd name="connsiteY1" fmla="*/ 755780 h 755780"/>
                <a:gd name="connsiteX2" fmla="*/ 662473 w 7408506"/>
                <a:gd name="connsiteY2" fmla="*/ 755780 h 755780"/>
                <a:gd name="connsiteX3" fmla="*/ 7408506 w 7408506"/>
                <a:gd name="connsiteY3" fmla="*/ 74645 h 755780"/>
                <a:gd name="connsiteX4" fmla="*/ 7408506 w 7408506"/>
                <a:gd name="connsiteY4" fmla="*/ 0 h 755780"/>
                <a:gd name="connsiteX0" fmla="*/ 6958449 w 6958449"/>
                <a:gd name="connsiteY0" fmla="*/ 0 h 755780"/>
                <a:gd name="connsiteX1" fmla="*/ 0 w 6958449"/>
                <a:gd name="connsiteY1" fmla="*/ 712918 h 755780"/>
                <a:gd name="connsiteX2" fmla="*/ 212416 w 6958449"/>
                <a:gd name="connsiteY2" fmla="*/ 755780 h 755780"/>
                <a:gd name="connsiteX3" fmla="*/ 6958449 w 6958449"/>
                <a:gd name="connsiteY3" fmla="*/ 74645 h 755780"/>
                <a:gd name="connsiteX4" fmla="*/ 6958449 w 6958449"/>
                <a:gd name="connsiteY4" fmla="*/ 0 h 755780"/>
                <a:gd name="connsiteX0" fmla="*/ 6958449 w 6958449"/>
                <a:gd name="connsiteY0" fmla="*/ 0 h 712918"/>
                <a:gd name="connsiteX1" fmla="*/ 0 w 6958449"/>
                <a:gd name="connsiteY1" fmla="*/ 712918 h 712918"/>
                <a:gd name="connsiteX2" fmla="*/ 302903 w 6958449"/>
                <a:gd name="connsiteY2" fmla="*/ 705774 h 712918"/>
                <a:gd name="connsiteX3" fmla="*/ 6958449 w 6958449"/>
                <a:gd name="connsiteY3" fmla="*/ 74645 h 712918"/>
                <a:gd name="connsiteX4" fmla="*/ 6958449 w 6958449"/>
                <a:gd name="connsiteY4" fmla="*/ 0 h 712918"/>
                <a:gd name="connsiteX0" fmla="*/ 6958449 w 6958449"/>
                <a:gd name="connsiteY0" fmla="*/ 0 h 741492"/>
                <a:gd name="connsiteX1" fmla="*/ 0 w 6958449"/>
                <a:gd name="connsiteY1" fmla="*/ 712918 h 741492"/>
                <a:gd name="connsiteX2" fmla="*/ 248134 w 6958449"/>
                <a:gd name="connsiteY2" fmla="*/ 741492 h 741492"/>
                <a:gd name="connsiteX3" fmla="*/ 6958449 w 6958449"/>
                <a:gd name="connsiteY3" fmla="*/ 74645 h 741492"/>
                <a:gd name="connsiteX4" fmla="*/ 6958449 w 6958449"/>
                <a:gd name="connsiteY4" fmla="*/ 0 h 741492"/>
                <a:gd name="connsiteX0" fmla="*/ 7465656 w 7465656"/>
                <a:gd name="connsiteY0" fmla="*/ 0 h 741493"/>
                <a:gd name="connsiteX1" fmla="*/ 0 w 7465656"/>
                <a:gd name="connsiteY1" fmla="*/ 741493 h 741493"/>
                <a:gd name="connsiteX2" fmla="*/ 755341 w 7465656"/>
                <a:gd name="connsiteY2" fmla="*/ 741492 h 741493"/>
                <a:gd name="connsiteX3" fmla="*/ 7465656 w 7465656"/>
                <a:gd name="connsiteY3" fmla="*/ 74645 h 741493"/>
                <a:gd name="connsiteX4" fmla="*/ 7465656 w 7465656"/>
                <a:gd name="connsiteY4" fmla="*/ 0 h 74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656" h="741493">
                  <a:moveTo>
                    <a:pt x="7465656" y="0"/>
                  </a:moveTo>
                  <a:lnTo>
                    <a:pt x="0" y="741493"/>
                  </a:lnTo>
                  <a:lnTo>
                    <a:pt x="755341" y="741492"/>
                  </a:lnTo>
                  <a:lnTo>
                    <a:pt x="7465656" y="74645"/>
                  </a:lnTo>
                  <a:lnTo>
                    <a:pt x="7465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7D3-60E4-4D27-9E0B-6D034DBF6EC1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48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AB7-38E7-443B-8E03-D2CCAEFBE4DA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6" y="6172200"/>
            <a:ext cx="9146459" cy="688181"/>
            <a:chOff x="-76" y="5293518"/>
            <a:chExt cx="9146459" cy="1566863"/>
          </a:xfrm>
        </p:grpSpPr>
        <p:sp>
          <p:nvSpPr>
            <p:cNvPr id="13" name="Freeform 12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4000">
                  <a:schemeClr val="accent1">
                    <a:lumMod val="60000"/>
                    <a:lumOff val="40000"/>
                  </a:schemeClr>
                </a:gs>
                <a:gs pos="83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41000">
                  <a:schemeClr val="accent1">
                    <a:alpha val="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6000000" scaled="0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0" y="5545932"/>
              <a:ext cx="9146383" cy="1314449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33337 h 1214437"/>
                <a:gd name="connsiteX1" fmla="*/ 6305550 w 9134475"/>
                <a:gd name="connsiteY1" fmla="*/ 1100137 h 1214437"/>
                <a:gd name="connsiteX2" fmla="*/ 9044270 w 9134475"/>
                <a:gd name="connsiteY2" fmla="*/ 0 h 1214437"/>
                <a:gd name="connsiteX3" fmla="*/ 9134475 w 9134475"/>
                <a:gd name="connsiteY3" fmla="*/ 1214437 h 1214437"/>
                <a:gd name="connsiteX4" fmla="*/ 0 w 9134475"/>
                <a:gd name="connsiteY4" fmla="*/ 1214437 h 1214437"/>
                <a:gd name="connsiteX5" fmla="*/ 0 w 9134475"/>
                <a:gd name="connsiteY5" fmla="*/ 33337 h 1214437"/>
                <a:gd name="connsiteX0" fmla="*/ 0 w 9134475"/>
                <a:gd name="connsiteY0" fmla="*/ 130968 h 1312068"/>
                <a:gd name="connsiteX1" fmla="*/ 6305550 w 9134475"/>
                <a:gd name="connsiteY1" fmla="*/ 1197768 h 1312068"/>
                <a:gd name="connsiteX2" fmla="*/ 9113111 w 9134475"/>
                <a:gd name="connsiteY2" fmla="*/ 0 h 1312068"/>
                <a:gd name="connsiteX3" fmla="*/ 9134475 w 9134475"/>
                <a:gd name="connsiteY3" fmla="*/ 1312068 h 1312068"/>
                <a:gd name="connsiteX4" fmla="*/ 0 w 9134475"/>
                <a:gd name="connsiteY4" fmla="*/ 1312068 h 1312068"/>
                <a:gd name="connsiteX5" fmla="*/ 0 w 9134475"/>
                <a:gd name="connsiteY5" fmla="*/ 130968 h 1312068"/>
                <a:gd name="connsiteX0" fmla="*/ 0 w 9113111"/>
                <a:gd name="connsiteY0" fmla="*/ 130968 h 1312068"/>
                <a:gd name="connsiteX1" fmla="*/ 6305550 w 9113111"/>
                <a:gd name="connsiteY1" fmla="*/ 1197768 h 1312068"/>
                <a:gd name="connsiteX2" fmla="*/ 9113111 w 9113111"/>
                <a:gd name="connsiteY2" fmla="*/ 0 h 1312068"/>
                <a:gd name="connsiteX3" fmla="*/ 8958813 w 9113111"/>
                <a:gd name="connsiteY3" fmla="*/ 1009649 h 1312068"/>
                <a:gd name="connsiteX4" fmla="*/ 0 w 9113111"/>
                <a:gd name="connsiteY4" fmla="*/ 1312068 h 1312068"/>
                <a:gd name="connsiteX5" fmla="*/ 0 w 9113111"/>
                <a:gd name="connsiteY5" fmla="*/ 130968 h 1312068"/>
                <a:gd name="connsiteX0" fmla="*/ 0 w 9117860"/>
                <a:gd name="connsiteY0" fmla="*/ 130968 h 1314449"/>
                <a:gd name="connsiteX1" fmla="*/ 6305550 w 9117860"/>
                <a:gd name="connsiteY1" fmla="*/ 1197768 h 1314449"/>
                <a:gd name="connsiteX2" fmla="*/ 9113111 w 9117860"/>
                <a:gd name="connsiteY2" fmla="*/ 0 h 1314449"/>
                <a:gd name="connsiteX3" fmla="*/ 9117860 w 9117860"/>
                <a:gd name="connsiteY3" fmla="*/ 1314449 h 1314449"/>
                <a:gd name="connsiteX4" fmla="*/ 0 w 9117860"/>
                <a:gd name="connsiteY4" fmla="*/ 1312068 h 1314449"/>
                <a:gd name="connsiteX5" fmla="*/ 0 w 9117860"/>
                <a:gd name="connsiteY5" fmla="*/ 130968 h 1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7860" h="1314449">
                  <a:moveTo>
                    <a:pt x="0" y="130968"/>
                  </a:moveTo>
                  <a:lnTo>
                    <a:pt x="6305550" y="1197768"/>
                  </a:lnTo>
                  <a:lnTo>
                    <a:pt x="9113111" y="0"/>
                  </a:lnTo>
                  <a:lnTo>
                    <a:pt x="9117860" y="1314449"/>
                  </a:lnTo>
                  <a:lnTo>
                    <a:pt x="0" y="1312068"/>
                  </a:lnTo>
                  <a:lnTo>
                    <a:pt x="0" y="13096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b="1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30" y="5502670"/>
              <a:ext cx="9144066" cy="1271150"/>
            </a:xfrm>
            <a:custGeom>
              <a:avLst/>
              <a:gdLst>
                <a:gd name="connsiteX0" fmla="*/ 9331 w 9144000"/>
                <a:gd name="connsiteY0" fmla="*/ 111968 h 1278294"/>
                <a:gd name="connsiteX1" fmla="*/ 6288833 w 9144000"/>
                <a:gd name="connsiteY1" fmla="*/ 1194319 h 1278294"/>
                <a:gd name="connsiteX2" fmla="*/ 9144000 w 9144000"/>
                <a:gd name="connsiteY2" fmla="*/ 0 h 1278294"/>
                <a:gd name="connsiteX3" fmla="*/ 9144000 w 9144000"/>
                <a:gd name="connsiteY3" fmla="*/ 83976 h 1278294"/>
                <a:gd name="connsiteX4" fmla="*/ 6279502 w 9144000"/>
                <a:gd name="connsiteY4" fmla="*/ 1278294 h 1278294"/>
                <a:gd name="connsiteX5" fmla="*/ 0 w 9144000"/>
                <a:gd name="connsiteY5" fmla="*/ 195943 h 1278294"/>
                <a:gd name="connsiteX6" fmla="*/ 9331 w 9144000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71644 w 9134669"/>
                <a:gd name="connsiteY5" fmla="*/ 388824 h 1278294"/>
                <a:gd name="connsiteX6" fmla="*/ 0 w 9134669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94 w 9134669"/>
                <a:gd name="connsiteY5" fmla="*/ 195943 h 1278294"/>
                <a:gd name="connsiteX6" fmla="*/ 0 w 9134669"/>
                <a:gd name="connsiteY6" fmla="*/ 111968 h 1278294"/>
                <a:gd name="connsiteX0" fmla="*/ 49877 w 9134540"/>
                <a:gd name="connsiteY0" fmla="*/ 42912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49877 w 9134540"/>
                <a:gd name="connsiteY6" fmla="*/ 42912 h 1278294"/>
                <a:gd name="connsiteX0" fmla="*/ 2252 w 9134540"/>
                <a:gd name="connsiteY0" fmla="*/ 116731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279373 w 9134540"/>
                <a:gd name="connsiteY1" fmla="*/ 1234801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307948 w 9134540"/>
                <a:gd name="connsiteY1" fmla="*/ 1189558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28287"/>
                <a:gd name="connsiteX1" fmla="*/ 6307948 w 9134540"/>
                <a:gd name="connsiteY1" fmla="*/ 1189558 h 1228287"/>
                <a:gd name="connsiteX2" fmla="*/ 9134540 w 9134540"/>
                <a:gd name="connsiteY2" fmla="*/ 0 h 1228287"/>
                <a:gd name="connsiteX3" fmla="*/ 9134540 w 9134540"/>
                <a:gd name="connsiteY3" fmla="*/ 83976 h 1228287"/>
                <a:gd name="connsiteX4" fmla="*/ 6270042 w 9134540"/>
                <a:gd name="connsiteY4" fmla="*/ 1228287 h 1228287"/>
                <a:gd name="connsiteX5" fmla="*/ 65 w 9134540"/>
                <a:gd name="connsiteY5" fmla="*/ 195943 h 1228287"/>
                <a:gd name="connsiteX6" fmla="*/ 2252 w 9134540"/>
                <a:gd name="connsiteY6" fmla="*/ 116731 h 1228287"/>
                <a:gd name="connsiteX0" fmla="*/ 2252 w 9134540"/>
                <a:gd name="connsiteY0" fmla="*/ 116731 h 1266387"/>
                <a:gd name="connsiteX1" fmla="*/ 6307948 w 9134540"/>
                <a:gd name="connsiteY1" fmla="*/ 1189558 h 1266387"/>
                <a:gd name="connsiteX2" fmla="*/ 9134540 w 9134540"/>
                <a:gd name="connsiteY2" fmla="*/ 0 h 1266387"/>
                <a:gd name="connsiteX3" fmla="*/ 9134540 w 9134540"/>
                <a:gd name="connsiteY3" fmla="*/ 83976 h 1266387"/>
                <a:gd name="connsiteX4" fmla="*/ 6315286 w 9134540"/>
                <a:gd name="connsiteY4" fmla="*/ 1266387 h 1266387"/>
                <a:gd name="connsiteX5" fmla="*/ 65 w 9134540"/>
                <a:gd name="connsiteY5" fmla="*/ 195943 h 1266387"/>
                <a:gd name="connsiteX6" fmla="*/ 2252 w 9134540"/>
                <a:gd name="connsiteY6" fmla="*/ 116731 h 1266387"/>
                <a:gd name="connsiteX0" fmla="*/ 2252 w 9134540"/>
                <a:gd name="connsiteY0" fmla="*/ 152450 h 1302106"/>
                <a:gd name="connsiteX1" fmla="*/ 6307948 w 9134540"/>
                <a:gd name="connsiteY1" fmla="*/ 1225277 h 1302106"/>
                <a:gd name="connsiteX2" fmla="*/ 8932134 w 9134540"/>
                <a:gd name="connsiteY2" fmla="*/ 0 h 1302106"/>
                <a:gd name="connsiteX3" fmla="*/ 9134540 w 9134540"/>
                <a:gd name="connsiteY3" fmla="*/ 119695 h 1302106"/>
                <a:gd name="connsiteX4" fmla="*/ 6315286 w 9134540"/>
                <a:gd name="connsiteY4" fmla="*/ 1302106 h 1302106"/>
                <a:gd name="connsiteX5" fmla="*/ 65 w 9134540"/>
                <a:gd name="connsiteY5" fmla="*/ 231662 h 1302106"/>
                <a:gd name="connsiteX6" fmla="*/ 2252 w 9134540"/>
                <a:gd name="connsiteY6" fmla="*/ 152450 h 1302106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34540 w 9144066"/>
                <a:gd name="connsiteY3" fmla="*/ 88739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051196 w 9144066"/>
                <a:gd name="connsiteY3" fmla="*/ 236376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41683 w 9144066"/>
                <a:gd name="connsiteY3" fmla="*/ 79214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66" h="1271150">
                  <a:moveTo>
                    <a:pt x="2252" y="121494"/>
                  </a:moveTo>
                  <a:lnTo>
                    <a:pt x="6307948" y="1194321"/>
                  </a:lnTo>
                  <a:lnTo>
                    <a:pt x="9144066" y="0"/>
                  </a:lnTo>
                  <a:cubicBezTo>
                    <a:pt x="9143272" y="26405"/>
                    <a:pt x="9142477" y="52809"/>
                    <a:pt x="9141683" y="79214"/>
                  </a:cubicBezTo>
                  <a:lnTo>
                    <a:pt x="6315286" y="1271150"/>
                  </a:lnTo>
                  <a:lnTo>
                    <a:pt x="65" y="200706"/>
                  </a:lnTo>
                  <a:cubicBezTo>
                    <a:pt x="0" y="172714"/>
                    <a:pt x="2317" y="149486"/>
                    <a:pt x="2252" y="121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169574"/>
            <a:ext cx="9146381" cy="690464"/>
            <a:chOff x="0" y="5457825"/>
            <a:chExt cx="9146381" cy="1402214"/>
          </a:xfrm>
        </p:grpSpPr>
        <p:sp>
          <p:nvSpPr>
            <p:cNvPr id="10" name="Freeform 9"/>
            <p:cNvSpPr/>
            <p:nvPr/>
          </p:nvSpPr>
          <p:spPr>
            <a:xfrm>
              <a:off x="1807389" y="6148043"/>
              <a:ext cx="7338991" cy="711996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6334125 w 9144000"/>
                <a:gd name="connsiteY4" fmla="*/ 1457325 h 1581150"/>
                <a:gd name="connsiteX5" fmla="*/ 0 w 9144000"/>
                <a:gd name="connsiteY5" fmla="*/ 390525 h 1581150"/>
                <a:gd name="connsiteX6" fmla="*/ 9525 w 9144000"/>
                <a:gd name="connsiteY6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390525 h 1581150"/>
                <a:gd name="connsiteX5" fmla="*/ 9525 w 9144000"/>
                <a:gd name="connsiteY5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9525 w 9144000"/>
                <a:gd name="connsiteY5" fmla="*/ 9525 h 1581150"/>
                <a:gd name="connsiteX0" fmla="*/ 342207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342207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9134495 w 9144000"/>
                <a:gd name="connsiteY4" fmla="*/ 1572115 h 1581150"/>
                <a:gd name="connsiteX5" fmla="*/ 0 w 9144000"/>
                <a:gd name="connsiteY5" fmla="*/ 1571625 h 1581150"/>
                <a:gd name="connsiteX6" fmla="*/ 20 w 9144000"/>
                <a:gd name="connsiteY6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1581150 h 1581150"/>
                <a:gd name="connsiteX3" fmla="*/ 9134495 w 9144000"/>
                <a:gd name="connsiteY3" fmla="*/ 1572115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456601 h 713776"/>
                <a:gd name="connsiteX1" fmla="*/ 8611709 w 9144000"/>
                <a:gd name="connsiteY1" fmla="*/ 0 h 713776"/>
                <a:gd name="connsiteX2" fmla="*/ 9144000 w 9144000"/>
                <a:gd name="connsiteY2" fmla="*/ 713776 h 713776"/>
                <a:gd name="connsiteX3" fmla="*/ 9134495 w 9144000"/>
                <a:gd name="connsiteY3" fmla="*/ 704741 h 713776"/>
                <a:gd name="connsiteX4" fmla="*/ 0 w 9144000"/>
                <a:gd name="connsiteY4" fmla="*/ 704251 h 713776"/>
                <a:gd name="connsiteX5" fmla="*/ 20 w 9144000"/>
                <a:gd name="connsiteY5" fmla="*/ 456601 h 713776"/>
                <a:gd name="connsiteX0" fmla="*/ 20 w 9144000"/>
                <a:gd name="connsiteY0" fmla="*/ 818007 h 1075182"/>
                <a:gd name="connsiteX1" fmla="*/ 9124990 w 9144000"/>
                <a:gd name="connsiteY1" fmla="*/ 0 h 1075182"/>
                <a:gd name="connsiteX2" fmla="*/ 9144000 w 9144000"/>
                <a:gd name="connsiteY2" fmla="*/ 1075182 h 1075182"/>
                <a:gd name="connsiteX3" fmla="*/ 9134495 w 9144000"/>
                <a:gd name="connsiteY3" fmla="*/ 1066147 h 1075182"/>
                <a:gd name="connsiteX4" fmla="*/ 0 w 9144000"/>
                <a:gd name="connsiteY4" fmla="*/ 1065657 h 1075182"/>
                <a:gd name="connsiteX5" fmla="*/ 20 w 9144000"/>
                <a:gd name="connsiteY5" fmla="*/ 818007 h 1075182"/>
                <a:gd name="connsiteX0" fmla="*/ 20 w 9144000"/>
                <a:gd name="connsiteY0" fmla="*/ 176512 h 433687"/>
                <a:gd name="connsiteX1" fmla="*/ 8782802 w 9144000"/>
                <a:gd name="connsiteY1" fmla="*/ 0 h 433687"/>
                <a:gd name="connsiteX2" fmla="*/ 9144000 w 9144000"/>
                <a:gd name="connsiteY2" fmla="*/ 433687 h 433687"/>
                <a:gd name="connsiteX3" fmla="*/ 9134495 w 9144000"/>
                <a:gd name="connsiteY3" fmla="*/ 424652 h 433687"/>
                <a:gd name="connsiteX4" fmla="*/ 0 w 9144000"/>
                <a:gd name="connsiteY4" fmla="*/ 424162 h 433687"/>
                <a:gd name="connsiteX5" fmla="*/ 20 w 9144000"/>
                <a:gd name="connsiteY5" fmla="*/ 176512 h 433687"/>
                <a:gd name="connsiteX0" fmla="*/ 20 w 9144000"/>
                <a:gd name="connsiteY0" fmla="*/ 411426 h 668601"/>
                <a:gd name="connsiteX1" fmla="*/ 9124989 w 9144000"/>
                <a:gd name="connsiteY1" fmla="*/ 0 h 668601"/>
                <a:gd name="connsiteX2" fmla="*/ 9144000 w 9144000"/>
                <a:gd name="connsiteY2" fmla="*/ 668601 h 668601"/>
                <a:gd name="connsiteX3" fmla="*/ 9134495 w 9144000"/>
                <a:gd name="connsiteY3" fmla="*/ 659566 h 668601"/>
                <a:gd name="connsiteX4" fmla="*/ 0 w 9144000"/>
                <a:gd name="connsiteY4" fmla="*/ 659076 h 668601"/>
                <a:gd name="connsiteX5" fmla="*/ 20 w 9144000"/>
                <a:gd name="connsiteY5" fmla="*/ 411426 h 668601"/>
                <a:gd name="connsiteX0" fmla="*/ 20 w 9144000"/>
                <a:gd name="connsiteY0" fmla="*/ 998711 h 1081261"/>
                <a:gd name="connsiteX1" fmla="*/ 9124989 w 9144000"/>
                <a:gd name="connsiteY1" fmla="*/ 0 h 1081261"/>
                <a:gd name="connsiteX2" fmla="*/ 9144000 w 9144000"/>
                <a:gd name="connsiteY2" fmla="*/ 668601 h 1081261"/>
                <a:gd name="connsiteX3" fmla="*/ 9134495 w 9144000"/>
                <a:gd name="connsiteY3" fmla="*/ 659566 h 1081261"/>
                <a:gd name="connsiteX4" fmla="*/ 0 w 9144000"/>
                <a:gd name="connsiteY4" fmla="*/ 659076 h 1081261"/>
                <a:gd name="connsiteX5" fmla="*/ 20 w 9144000"/>
                <a:gd name="connsiteY5" fmla="*/ 998711 h 1081261"/>
                <a:gd name="connsiteX0" fmla="*/ 2243247 w 9144000"/>
                <a:gd name="connsiteY0" fmla="*/ 619235 h 701785"/>
                <a:gd name="connsiteX1" fmla="*/ 9124989 w 9144000"/>
                <a:gd name="connsiteY1" fmla="*/ 0 h 701785"/>
                <a:gd name="connsiteX2" fmla="*/ 9144000 w 9144000"/>
                <a:gd name="connsiteY2" fmla="*/ 668601 h 701785"/>
                <a:gd name="connsiteX3" fmla="*/ 9134495 w 9144000"/>
                <a:gd name="connsiteY3" fmla="*/ 659566 h 701785"/>
                <a:gd name="connsiteX4" fmla="*/ 0 w 9144000"/>
                <a:gd name="connsiteY4" fmla="*/ 659076 h 701785"/>
                <a:gd name="connsiteX5" fmla="*/ 2243247 w 9144000"/>
                <a:gd name="connsiteY5" fmla="*/ 619235 h 701785"/>
                <a:gd name="connsiteX0" fmla="*/ 7 w 6900760"/>
                <a:gd name="connsiteY0" fmla="*/ 619235 h 1354783"/>
                <a:gd name="connsiteX1" fmla="*/ 6881749 w 6900760"/>
                <a:gd name="connsiteY1" fmla="*/ 0 h 1354783"/>
                <a:gd name="connsiteX2" fmla="*/ 6900760 w 6900760"/>
                <a:gd name="connsiteY2" fmla="*/ 668601 h 1354783"/>
                <a:gd name="connsiteX3" fmla="*/ 6891255 w 6900760"/>
                <a:gd name="connsiteY3" fmla="*/ 659566 h 1354783"/>
                <a:gd name="connsiteX4" fmla="*/ 684361 w 6900760"/>
                <a:gd name="connsiteY4" fmla="*/ 1354783 h 1354783"/>
                <a:gd name="connsiteX5" fmla="*/ 7 w 6900760"/>
                <a:gd name="connsiteY5" fmla="*/ 619235 h 1354783"/>
                <a:gd name="connsiteX0" fmla="*/ 0 w 6900753"/>
                <a:gd name="connsiteY0" fmla="*/ 619235 h 668601"/>
                <a:gd name="connsiteX1" fmla="*/ 6881742 w 6900753"/>
                <a:gd name="connsiteY1" fmla="*/ 0 h 668601"/>
                <a:gd name="connsiteX2" fmla="*/ 6900753 w 6900753"/>
                <a:gd name="connsiteY2" fmla="*/ 668601 h 668601"/>
                <a:gd name="connsiteX3" fmla="*/ 6891248 w 6900753"/>
                <a:gd name="connsiteY3" fmla="*/ 659566 h 668601"/>
                <a:gd name="connsiteX4" fmla="*/ 0 w 6900753"/>
                <a:gd name="connsiteY4" fmla="*/ 619235 h 668601"/>
                <a:gd name="connsiteX0" fmla="*/ 0 w 6263905"/>
                <a:gd name="connsiteY0" fmla="*/ 1197485 h 1197485"/>
                <a:gd name="connsiteX1" fmla="*/ 6244894 w 6263905"/>
                <a:gd name="connsiteY1" fmla="*/ 0 h 1197485"/>
                <a:gd name="connsiteX2" fmla="*/ 6263905 w 6263905"/>
                <a:gd name="connsiteY2" fmla="*/ 668601 h 1197485"/>
                <a:gd name="connsiteX3" fmla="*/ 6254400 w 6263905"/>
                <a:gd name="connsiteY3" fmla="*/ 659566 h 1197485"/>
                <a:gd name="connsiteX4" fmla="*/ 0 w 6263905"/>
                <a:gd name="connsiteY4" fmla="*/ 1197485 h 1197485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7309477 w 7318982"/>
                <a:gd name="connsiteY3" fmla="*/ 659566 h 673446"/>
                <a:gd name="connsiteX4" fmla="*/ 0 w 7318982"/>
                <a:gd name="connsiteY4" fmla="*/ 673446 h 673446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0 w 7318982"/>
                <a:gd name="connsiteY3" fmla="*/ 673446 h 673446"/>
                <a:gd name="connsiteX0" fmla="*/ 0 w 7318982"/>
                <a:gd name="connsiteY0" fmla="*/ 526624 h 526624"/>
                <a:gd name="connsiteX1" fmla="*/ 7166898 w 7318982"/>
                <a:gd name="connsiteY1" fmla="*/ 0 h 526624"/>
                <a:gd name="connsiteX2" fmla="*/ 7318982 w 7318982"/>
                <a:gd name="connsiteY2" fmla="*/ 521779 h 526624"/>
                <a:gd name="connsiteX3" fmla="*/ 0 w 7318982"/>
                <a:gd name="connsiteY3" fmla="*/ 526624 h 526624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318982 w 7323733"/>
                <a:gd name="connsiteY2" fmla="*/ 668600 h 673445"/>
                <a:gd name="connsiteX3" fmla="*/ 0 w 7323733"/>
                <a:gd name="connsiteY3" fmla="*/ 673445 h 673445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145512 w 7323733"/>
                <a:gd name="connsiteY2" fmla="*/ 352371 h 673445"/>
                <a:gd name="connsiteX3" fmla="*/ 0 w 7323733"/>
                <a:gd name="connsiteY3" fmla="*/ 673445 h 673445"/>
                <a:gd name="connsiteX0" fmla="*/ 0 w 7323733"/>
                <a:gd name="connsiteY0" fmla="*/ 673445 h 675378"/>
                <a:gd name="connsiteX1" fmla="*/ 7323733 w 7323733"/>
                <a:gd name="connsiteY1" fmla="*/ 0 h 675378"/>
                <a:gd name="connsiteX2" fmla="*/ 7318982 w 7323733"/>
                <a:gd name="connsiteY2" fmla="*/ 675378 h 675378"/>
                <a:gd name="connsiteX3" fmla="*/ 0 w 7323733"/>
                <a:gd name="connsiteY3" fmla="*/ 673445 h 675378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202544 w 7323733"/>
                <a:gd name="connsiteY2" fmla="*/ 490158 h 673445"/>
                <a:gd name="connsiteX3" fmla="*/ 0 w 7323733"/>
                <a:gd name="connsiteY3" fmla="*/ 673445 h 673445"/>
                <a:gd name="connsiteX0" fmla="*/ 0 w 7323733"/>
                <a:gd name="connsiteY0" fmla="*/ 673445 h 675379"/>
                <a:gd name="connsiteX1" fmla="*/ 7323733 w 7323733"/>
                <a:gd name="connsiteY1" fmla="*/ 0 h 675379"/>
                <a:gd name="connsiteX2" fmla="*/ 7321359 w 7323733"/>
                <a:gd name="connsiteY2" fmla="*/ 675379 h 675379"/>
                <a:gd name="connsiteX3" fmla="*/ 0 w 7323733"/>
                <a:gd name="connsiteY3" fmla="*/ 673445 h 67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733" h="675379">
                  <a:moveTo>
                    <a:pt x="0" y="673445"/>
                  </a:moveTo>
                  <a:lnTo>
                    <a:pt x="7323733" y="0"/>
                  </a:lnTo>
                  <a:cubicBezTo>
                    <a:pt x="7322149" y="222867"/>
                    <a:pt x="7322943" y="452512"/>
                    <a:pt x="7321359" y="675379"/>
                  </a:cubicBezTo>
                  <a:lnTo>
                    <a:pt x="0" y="673445"/>
                  </a:ln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40000">
                  <a:schemeClr val="accent1">
                    <a:lumMod val="40000"/>
                    <a:lumOff val="60000"/>
                  </a:schemeClr>
                </a:gs>
                <a:gs pos="48000">
                  <a:schemeClr val="accent1"/>
                </a:gs>
              </a:gsLst>
              <a:lin ang="15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0" y="5457825"/>
              <a:ext cx="7239000" cy="1400175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0 h 1181100"/>
                <a:gd name="connsiteX1" fmla="*/ 6305550 w 9134475"/>
                <a:gd name="connsiteY1" fmla="*/ 1066800 h 1181100"/>
                <a:gd name="connsiteX2" fmla="*/ 9134475 w 9134475"/>
                <a:gd name="connsiteY2" fmla="*/ 1181100 h 1181100"/>
                <a:gd name="connsiteX3" fmla="*/ 0 w 9134475"/>
                <a:gd name="connsiteY3" fmla="*/ 1181100 h 1181100"/>
                <a:gd name="connsiteX4" fmla="*/ 0 w 9134475"/>
                <a:gd name="connsiteY4" fmla="*/ 0 h 1181100"/>
                <a:gd name="connsiteX0" fmla="*/ 0 w 6494783"/>
                <a:gd name="connsiteY0" fmla="*/ 0 h 1181100"/>
                <a:gd name="connsiteX1" fmla="*/ 6305550 w 6494783"/>
                <a:gd name="connsiteY1" fmla="*/ 1066800 h 1181100"/>
                <a:gd name="connsiteX2" fmla="*/ 6494783 w 6494783"/>
                <a:gd name="connsiteY2" fmla="*/ 1181100 h 1181100"/>
                <a:gd name="connsiteX3" fmla="*/ 0 w 6494783"/>
                <a:gd name="connsiteY3" fmla="*/ 1181100 h 1181100"/>
                <a:gd name="connsiteX4" fmla="*/ 0 w 6494783"/>
                <a:gd name="connsiteY4" fmla="*/ 0 h 1181100"/>
                <a:gd name="connsiteX0" fmla="*/ 0 w 6494783"/>
                <a:gd name="connsiteY0" fmla="*/ 0 h 1181100"/>
                <a:gd name="connsiteX1" fmla="*/ 6494783 w 6494783"/>
                <a:gd name="connsiteY1" fmla="*/ 1181100 h 1181100"/>
                <a:gd name="connsiteX2" fmla="*/ 0 w 6494783"/>
                <a:gd name="connsiteY2" fmla="*/ 1181100 h 1181100"/>
                <a:gd name="connsiteX3" fmla="*/ 0 w 6494783"/>
                <a:gd name="connsiteY3" fmla="*/ 0 h 1181100"/>
                <a:gd name="connsiteX0" fmla="*/ 0 w 7415827"/>
                <a:gd name="connsiteY0" fmla="*/ 0 h 1181100"/>
                <a:gd name="connsiteX1" fmla="*/ 7415827 w 7415827"/>
                <a:gd name="connsiteY1" fmla="*/ 866775 h 1181100"/>
                <a:gd name="connsiteX2" fmla="*/ 0 w 7415827"/>
                <a:gd name="connsiteY2" fmla="*/ 1181100 h 1181100"/>
                <a:gd name="connsiteX3" fmla="*/ 0 w 7415827"/>
                <a:gd name="connsiteY3" fmla="*/ 0 h 1181100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0 w 7415827"/>
                <a:gd name="connsiteY2" fmla="*/ 1571625 h 1571625"/>
                <a:gd name="connsiteX3" fmla="*/ 0 w 7415827"/>
                <a:gd name="connsiteY3" fmla="*/ 0 h 1571625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1823096 w 7415827"/>
                <a:gd name="connsiteY2" fmla="*/ 1571625 h 1571625"/>
                <a:gd name="connsiteX3" fmla="*/ 0 w 7415827"/>
                <a:gd name="connsiteY3" fmla="*/ 1571625 h 1571625"/>
                <a:gd name="connsiteX4" fmla="*/ 0 w 7415827"/>
                <a:gd name="connsiteY4" fmla="*/ 0 h 1571625"/>
                <a:gd name="connsiteX0" fmla="*/ 0 w 7216426"/>
                <a:gd name="connsiteY0" fmla="*/ 0 h 1571625"/>
                <a:gd name="connsiteX1" fmla="*/ 7216426 w 7216426"/>
                <a:gd name="connsiteY1" fmla="*/ 1038225 h 1571625"/>
                <a:gd name="connsiteX2" fmla="*/ 1823096 w 7216426"/>
                <a:gd name="connsiteY2" fmla="*/ 1571625 h 1571625"/>
                <a:gd name="connsiteX3" fmla="*/ 0 w 7216426"/>
                <a:gd name="connsiteY3" fmla="*/ 1571625 h 1571625"/>
                <a:gd name="connsiteX4" fmla="*/ 0 w 7216426"/>
                <a:gd name="connsiteY4" fmla="*/ 0 h 1571625"/>
                <a:gd name="connsiteX0" fmla="*/ 0 w 7216426"/>
                <a:gd name="connsiteY0" fmla="*/ 0 h 914400"/>
                <a:gd name="connsiteX1" fmla="*/ 7216426 w 7216426"/>
                <a:gd name="connsiteY1" fmla="*/ 381000 h 914400"/>
                <a:gd name="connsiteX2" fmla="*/ 1823096 w 7216426"/>
                <a:gd name="connsiteY2" fmla="*/ 914400 h 914400"/>
                <a:gd name="connsiteX3" fmla="*/ 0 w 7216426"/>
                <a:gd name="connsiteY3" fmla="*/ 914400 h 914400"/>
                <a:gd name="connsiteX4" fmla="*/ 0 w 7216426"/>
                <a:gd name="connsiteY4" fmla="*/ 0 h 914400"/>
                <a:gd name="connsiteX0" fmla="*/ 0 w 7216426"/>
                <a:gd name="connsiteY0" fmla="*/ 0 h 1400175"/>
                <a:gd name="connsiteX1" fmla="*/ 7216426 w 7216426"/>
                <a:gd name="connsiteY1" fmla="*/ 866775 h 1400175"/>
                <a:gd name="connsiteX2" fmla="*/ 1823096 w 7216426"/>
                <a:gd name="connsiteY2" fmla="*/ 1400175 h 1400175"/>
                <a:gd name="connsiteX3" fmla="*/ 0 w 7216426"/>
                <a:gd name="connsiteY3" fmla="*/ 1400175 h 1400175"/>
                <a:gd name="connsiteX4" fmla="*/ 0 w 7216426"/>
                <a:gd name="connsiteY4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6426" h="1400175">
                  <a:moveTo>
                    <a:pt x="0" y="0"/>
                  </a:moveTo>
                  <a:lnTo>
                    <a:pt x="7216426" y="866775"/>
                  </a:lnTo>
                  <a:lnTo>
                    <a:pt x="1823096" y="1400175"/>
                  </a:lnTo>
                  <a:lnTo>
                    <a:pt x="0" y="14001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2000">
                  <a:schemeClr val="accent3">
                    <a:lumMod val="40000"/>
                    <a:lumOff val="60000"/>
                  </a:schemeClr>
                </a:gs>
                <a:gs pos="66000">
                  <a:schemeClr val="accent3"/>
                </a:gs>
              </a:gsLst>
              <a:lin ang="166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80725" y="6116507"/>
              <a:ext cx="7465656" cy="741493"/>
            </a:xfrm>
            <a:custGeom>
              <a:avLst/>
              <a:gdLst>
                <a:gd name="connsiteX0" fmla="*/ 7408506 w 7408506"/>
                <a:gd name="connsiteY0" fmla="*/ 0 h 755780"/>
                <a:gd name="connsiteX1" fmla="*/ 0 w 7408506"/>
                <a:gd name="connsiteY1" fmla="*/ 755780 h 755780"/>
                <a:gd name="connsiteX2" fmla="*/ 662473 w 7408506"/>
                <a:gd name="connsiteY2" fmla="*/ 755780 h 755780"/>
                <a:gd name="connsiteX3" fmla="*/ 7408506 w 7408506"/>
                <a:gd name="connsiteY3" fmla="*/ 74645 h 755780"/>
                <a:gd name="connsiteX4" fmla="*/ 7408506 w 7408506"/>
                <a:gd name="connsiteY4" fmla="*/ 0 h 755780"/>
                <a:gd name="connsiteX0" fmla="*/ 6958449 w 6958449"/>
                <a:gd name="connsiteY0" fmla="*/ 0 h 755780"/>
                <a:gd name="connsiteX1" fmla="*/ 0 w 6958449"/>
                <a:gd name="connsiteY1" fmla="*/ 712918 h 755780"/>
                <a:gd name="connsiteX2" fmla="*/ 212416 w 6958449"/>
                <a:gd name="connsiteY2" fmla="*/ 755780 h 755780"/>
                <a:gd name="connsiteX3" fmla="*/ 6958449 w 6958449"/>
                <a:gd name="connsiteY3" fmla="*/ 74645 h 755780"/>
                <a:gd name="connsiteX4" fmla="*/ 6958449 w 6958449"/>
                <a:gd name="connsiteY4" fmla="*/ 0 h 755780"/>
                <a:gd name="connsiteX0" fmla="*/ 6958449 w 6958449"/>
                <a:gd name="connsiteY0" fmla="*/ 0 h 712918"/>
                <a:gd name="connsiteX1" fmla="*/ 0 w 6958449"/>
                <a:gd name="connsiteY1" fmla="*/ 712918 h 712918"/>
                <a:gd name="connsiteX2" fmla="*/ 302903 w 6958449"/>
                <a:gd name="connsiteY2" fmla="*/ 705774 h 712918"/>
                <a:gd name="connsiteX3" fmla="*/ 6958449 w 6958449"/>
                <a:gd name="connsiteY3" fmla="*/ 74645 h 712918"/>
                <a:gd name="connsiteX4" fmla="*/ 6958449 w 6958449"/>
                <a:gd name="connsiteY4" fmla="*/ 0 h 712918"/>
                <a:gd name="connsiteX0" fmla="*/ 6958449 w 6958449"/>
                <a:gd name="connsiteY0" fmla="*/ 0 h 741492"/>
                <a:gd name="connsiteX1" fmla="*/ 0 w 6958449"/>
                <a:gd name="connsiteY1" fmla="*/ 712918 h 741492"/>
                <a:gd name="connsiteX2" fmla="*/ 248134 w 6958449"/>
                <a:gd name="connsiteY2" fmla="*/ 741492 h 741492"/>
                <a:gd name="connsiteX3" fmla="*/ 6958449 w 6958449"/>
                <a:gd name="connsiteY3" fmla="*/ 74645 h 741492"/>
                <a:gd name="connsiteX4" fmla="*/ 6958449 w 6958449"/>
                <a:gd name="connsiteY4" fmla="*/ 0 h 741492"/>
                <a:gd name="connsiteX0" fmla="*/ 7465656 w 7465656"/>
                <a:gd name="connsiteY0" fmla="*/ 0 h 741493"/>
                <a:gd name="connsiteX1" fmla="*/ 0 w 7465656"/>
                <a:gd name="connsiteY1" fmla="*/ 741493 h 741493"/>
                <a:gd name="connsiteX2" fmla="*/ 755341 w 7465656"/>
                <a:gd name="connsiteY2" fmla="*/ 741492 h 741493"/>
                <a:gd name="connsiteX3" fmla="*/ 7465656 w 7465656"/>
                <a:gd name="connsiteY3" fmla="*/ 74645 h 741493"/>
                <a:gd name="connsiteX4" fmla="*/ 7465656 w 7465656"/>
                <a:gd name="connsiteY4" fmla="*/ 0 h 74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656" h="741493">
                  <a:moveTo>
                    <a:pt x="7465656" y="0"/>
                  </a:moveTo>
                  <a:lnTo>
                    <a:pt x="0" y="741493"/>
                  </a:lnTo>
                  <a:lnTo>
                    <a:pt x="755341" y="741492"/>
                  </a:lnTo>
                  <a:lnTo>
                    <a:pt x="7465656" y="74645"/>
                  </a:lnTo>
                  <a:lnTo>
                    <a:pt x="7465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0BA7-D226-495B-A757-165737818656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77B3-A496-48C5-90EA-D2B773E5BCE2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C44-A7C5-4024-96B9-BFCE4F9BCBA9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9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3F5-156F-4097-AF26-62027132F166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6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F5FED-1C11-4910-9778-9212D1BF06B6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3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E1E9-1003-4AC7-AD78-302766C89DF0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0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6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27FF642-8FB2-435C-9871-0CA5D884E32B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CEBB-5EF9-4B6E-A21B-96E2D86E10CA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4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976" y="2236019"/>
            <a:ext cx="750974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94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/url?sa=i&amp;rct=j&amp;q=&amp;esrc=s&amp;frm=1&amp;source=images&amp;cd=&amp;cad=rja&amp;uact=8&amp;ved=0CAcQjRw&amp;url=http://www.nmcfamilyresourcecenter.com/&amp;ei=rKTGVILWNoa9ggTLxIH4Bg&amp;psig=AFQjCNEDyf0Euhl1L111XXX54glvbEDCmg&amp;ust=142239082661047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ss.mo.gov/mhd/providers/pdf/bulletin-index.pdf" TargetMode="External"/><Relationship Id="rId3" Type="http://schemas.openxmlformats.org/officeDocument/2006/relationships/notesSlide" Target="../notesSlides/notesSlide20.xml"/><Relationship Id="rId7" Type="http://schemas.openxmlformats.org/officeDocument/2006/relationships/hyperlink" Target="https://dss.mo.gov/mhd/pdf/covered-services-chart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s://dss.mo.gov/mhd/providers/education/files/third-party-liability.pdf" TargetMode="External"/><Relationship Id="rId5" Type="http://schemas.openxmlformats.org/officeDocument/2006/relationships/hyperlink" Target="https://dss.mo.gov/mhd/providers/pdf/provider-manual-by-section.pdf" TargetMode="External"/><Relationship Id="rId10" Type="http://schemas.openxmlformats.org/officeDocument/2006/relationships/hyperlink" Target="https://dss.mo.gov/mhd/providers/pdf/good-cause-waiver.pdf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dss.mo.gov/mhd/providers/education/dental-resources.ht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fif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MHD.Education@dss.mo.gov" TargetMode="Externa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emf"/><Relationship Id="rId5" Type="http://schemas.openxmlformats.org/officeDocument/2006/relationships/hyperlink" Target="https://dss.mo.gov/mhd/providers/training.htm" TargetMode="External"/><Relationship Id="rId4" Type="http://schemas.openxmlformats.org/officeDocument/2006/relationships/hyperlink" Target="https://dss.mo.gov/mhd/providers/educatio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ss.mo.gov/mis/clcounte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mydss.mo.gov/renew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ssouri Medicaid | Orthotics &amp; Prosthetics La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b="13800"/>
          <a:stretch/>
        </p:blipFill>
        <p:spPr bwMode="auto">
          <a:xfrm>
            <a:off x="6400800" y="210272"/>
            <a:ext cx="2209800" cy="100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mcfamilyresourcecenter.com/images/dss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891"/>
            <a:ext cx="1981200" cy="5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8600" y="1600201"/>
            <a:ext cx="8534400" cy="26670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MO HealthNet Oversight Committee Meeting</a:t>
            </a:r>
            <a:br>
              <a:rPr lang="en-US" sz="40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February 23, 2023</a:t>
            </a:r>
            <a:endParaRPr lang="en-US" sz="4000" b="1" i="1" cap="small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86868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Work with CMS – Mitigation Plan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Gateway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01875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As of 12-31-2022  all individuals in the Gateway program have been reviewed and transitioned to other Medicaid categories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8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8479" y="1439805"/>
            <a:ext cx="866692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941" y="-76200"/>
            <a:ext cx="9339881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4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773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587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266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080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8470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284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675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5489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7591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693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795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898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000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8102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493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1595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697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5799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7902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0004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2106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42088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6310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8413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0515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329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4720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6822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8924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1026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3129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5231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7333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9435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1537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3640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5742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8556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59235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2049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83439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6253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7644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20458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2560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446628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6764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68867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80969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3071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04462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16564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28666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40768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52871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64973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77075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891778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01280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13382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25484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121637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5656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9860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84065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96167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08269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203721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324743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44576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68069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80171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922737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04375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16478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285805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52784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76989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01905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132961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5398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375007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49602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617051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73807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98011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22216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47132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70625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94829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19034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31136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43238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55341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67443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79545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91647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030383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151405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27242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393450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51447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635495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877540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897307" y="784194"/>
            <a:ext cx="7414932" cy="5012391"/>
            <a:chOff x="864548" y="888753"/>
            <a:chExt cx="8403590" cy="5680710"/>
          </a:xfrm>
        </p:grpSpPr>
        <p:sp>
          <p:nvSpPr>
            <p:cNvPr id="107" name="object 107"/>
            <p:cNvSpPr/>
            <p:nvPr/>
          </p:nvSpPr>
          <p:spPr>
            <a:xfrm>
              <a:off x="9049796" y="6548665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09">
                  <a:moveTo>
                    <a:pt x="0" y="0"/>
                  </a:moveTo>
                  <a:lnTo>
                    <a:pt x="0" y="16136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868676" y="654866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909017" y="6546648"/>
              <a:ext cx="8350884" cy="4445"/>
            </a:xfrm>
            <a:custGeom>
              <a:avLst/>
              <a:gdLst/>
              <a:ahLst/>
              <a:cxnLst/>
              <a:rect l="l" t="t" r="r" b="b"/>
              <a:pathLst>
                <a:path w="8350884" h="4445">
                  <a:moveTo>
                    <a:pt x="0" y="0"/>
                  </a:moveTo>
                  <a:lnTo>
                    <a:pt x="16136" y="0"/>
                  </a:lnTo>
                </a:path>
                <a:path w="8350884" h="4445">
                  <a:moveTo>
                    <a:pt x="137158" y="0"/>
                  </a:moveTo>
                  <a:lnTo>
                    <a:pt x="153295" y="0"/>
                  </a:lnTo>
                </a:path>
                <a:path w="8350884" h="4445">
                  <a:moveTo>
                    <a:pt x="274317" y="0"/>
                  </a:moveTo>
                  <a:lnTo>
                    <a:pt x="282385" y="0"/>
                  </a:lnTo>
                </a:path>
                <a:path w="8350884" h="4445">
                  <a:moveTo>
                    <a:pt x="403408" y="0"/>
                  </a:moveTo>
                  <a:lnTo>
                    <a:pt x="419544" y="0"/>
                  </a:lnTo>
                </a:path>
                <a:path w="8350884" h="4445">
                  <a:moveTo>
                    <a:pt x="540567" y="0"/>
                  </a:moveTo>
                  <a:lnTo>
                    <a:pt x="556703" y="0"/>
                  </a:lnTo>
                </a:path>
                <a:path w="8350884" h="4445">
                  <a:moveTo>
                    <a:pt x="677725" y="0"/>
                  </a:moveTo>
                  <a:lnTo>
                    <a:pt x="693862" y="0"/>
                  </a:lnTo>
                </a:path>
                <a:path w="8350884" h="4445">
                  <a:moveTo>
                    <a:pt x="814884" y="0"/>
                  </a:moveTo>
                  <a:lnTo>
                    <a:pt x="831021" y="0"/>
                  </a:lnTo>
                </a:path>
                <a:path w="8350884" h="4445">
                  <a:moveTo>
                    <a:pt x="952043" y="0"/>
                  </a:moveTo>
                  <a:lnTo>
                    <a:pt x="968179" y="0"/>
                  </a:lnTo>
                </a:path>
                <a:path w="8350884" h="4445">
                  <a:moveTo>
                    <a:pt x="1089202" y="0"/>
                  </a:moveTo>
                  <a:lnTo>
                    <a:pt x="1105338" y="0"/>
                  </a:lnTo>
                </a:path>
                <a:path w="8350884" h="4445">
                  <a:moveTo>
                    <a:pt x="1226361" y="0"/>
                  </a:moveTo>
                  <a:lnTo>
                    <a:pt x="1242497" y="0"/>
                  </a:lnTo>
                </a:path>
                <a:path w="8350884" h="4445">
                  <a:moveTo>
                    <a:pt x="1363520" y="0"/>
                  </a:moveTo>
                  <a:lnTo>
                    <a:pt x="1379656" y="0"/>
                  </a:lnTo>
                </a:path>
                <a:path w="8350884" h="4445">
                  <a:moveTo>
                    <a:pt x="1500678" y="0"/>
                  </a:moveTo>
                  <a:lnTo>
                    <a:pt x="1516815" y="0"/>
                  </a:lnTo>
                </a:path>
                <a:path w="8350884" h="4445">
                  <a:moveTo>
                    <a:pt x="1637837" y="0"/>
                  </a:moveTo>
                  <a:lnTo>
                    <a:pt x="1653974" y="0"/>
                  </a:lnTo>
                </a:path>
                <a:path w="8350884" h="4445">
                  <a:moveTo>
                    <a:pt x="1774996" y="0"/>
                  </a:moveTo>
                  <a:lnTo>
                    <a:pt x="1799201" y="0"/>
                  </a:lnTo>
                </a:path>
                <a:path w="8350884" h="4445">
                  <a:moveTo>
                    <a:pt x="2041245" y="0"/>
                  </a:moveTo>
                  <a:lnTo>
                    <a:pt x="2057382" y="0"/>
                  </a:lnTo>
                </a:path>
                <a:path w="8350884" h="4445">
                  <a:moveTo>
                    <a:pt x="2178404" y="0"/>
                  </a:moveTo>
                  <a:lnTo>
                    <a:pt x="2194541" y="0"/>
                  </a:lnTo>
                </a:path>
                <a:path w="8350884" h="4445">
                  <a:moveTo>
                    <a:pt x="2315563" y="0"/>
                  </a:moveTo>
                  <a:lnTo>
                    <a:pt x="2331699" y="0"/>
                  </a:lnTo>
                </a:path>
                <a:path w="8350884" h="4445">
                  <a:moveTo>
                    <a:pt x="2452722" y="0"/>
                  </a:moveTo>
                  <a:lnTo>
                    <a:pt x="2468858" y="0"/>
                  </a:lnTo>
                </a:path>
                <a:path w="8350884" h="4445">
                  <a:moveTo>
                    <a:pt x="2589881" y="0"/>
                  </a:moveTo>
                  <a:lnTo>
                    <a:pt x="2606017" y="0"/>
                  </a:lnTo>
                </a:path>
                <a:path w="8350884" h="4445">
                  <a:moveTo>
                    <a:pt x="2727040" y="0"/>
                  </a:moveTo>
                  <a:lnTo>
                    <a:pt x="2751244" y="0"/>
                  </a:lnTo>
                </a:path>
                <a:path w="8350884" h="4445">
                  <a:moveTo>
                    <a:pt x="2872267" y="0"/>
                  </a:moveTo>
                  <a:lnTo>
                    <a:pt x="2880335" y="0"/>
                  </a:lnTo>
                </a:path>
                <a:path w="8350884" h="4445">
                  <a:moveTo>
                    <a:pt x="3001357" y="0"/>
                  </a:moveTo>
                  <a:lnTo>
                    <a:pt x="3025562" y="0"/>
                  </a:lnTo>
                </a:path>
                <a:path w="8350884" h="4445">
                  <a:moveTo>
                    <a:pt x="3146584" y="0"/>
                  </a:moveTo>
                  <a:lnTo>
                    <a:pt x="3154652" y="0"/>
                  </a:lnTo>
                </a:path>
                <a:path w="8350884" h="4445">
                  <a:moveTo>
                    <a:pt x="3275675" y="0"/>
                  </a:moveTo>
                  <a:lnTo>
                    <a:pt x="3299879" y="0"/>
                  </a:lnTo>
                </a:path>
                <a:path w="8350884" h="4445">
                  <a:moveTo>
                    <a:pt x="3420902" y="0"/>
                  </a:moveTo>
                  <a:lnTo>
                    <a:pt x="3437038" y="0"/>
                  </a:lnTo>
                </a:path>
                <a:path w="8350884" h="4445">
                  <a:moveTo>
                    <a:pt x="3558061" y="0"/>
                  </a:moveTo>
                  <a:lnTo>
                    <a:pt x="3566129" y="0"/>
                  </a:lnTo>
                </a:path>
                <a:path w="8350884" h="4445">
                  <a:moveTo>
                    <a:pt x="3687151" y="0"/>
                  </a:moveTo>
                  <a:lnTo>
                    <a:pt x="3703288" y="0"/>
                  </a:lnTo>
                </a:path>
                <a:path w="8350884" h="4445">
                  <a:moveTo>
                    <a:pt x="3824310" y="0"/>
                  </a:moveTo>
                  <a:lnTo>
                    <a:pt x="3840446" y="0"/>
                  </a:lnTo>
                </a:path>
                <a:path w="8350884" h="4445">
                  <a:moveTo>
                    <a:pt x="3961469" y="0"/>
                  </a:moveTo>
                  <a:lnTo>
                    <a:pt x="3977605" y="0"/>
                  </a:lnTo>
                </a:path>
                <a:path w="8350884" h="4445">
                  <a:moveTo>
                    <a:pt x="4098628" y="0"/>
                  </a:moveTo>
                  <a:lnTo>
                    <a:pt x="4114764" y="0"/>
                  </a:lnTo>
                </a:path>
                <a:path w="8350884" h="4445">
                  <a:moveTo>
                    <a:pt x="4235787" y="0"/>
                  </a:moveTo>
                  <a:lnTo>
                    <a:pt x="4251923" y="0"/>
                  </a:lnTo>
                </a:path>
                <a:path w="8350884" h="4445">
                  <a:moveTo>
                    <a:pt x="4372945" y="0"/>
                  </a:moveTo>
                  <a:lnTo>
                    <a:pt x="4397150" y="0"/>
                  </a:lnTo>
                </a:path>
                <a:path w="8350884" h="4445">
                  <a:moveTo>
                    <a:pt x="4518172" y="0"/>
                  </a:moveTo>
                  <a:lnTo>
                    <a:pt x="4526241" y="0"/>
                  </a:lnTo>
                </a:path>
                <a:path w="8350884" h="4445">
                  <a:moveTo>
                    <a:pt x="4647263" y="0"/>
                  </a:moveTo>
                  <a:lnTo>
                    <a:pt x="4671468" y="0"/>
                  </a:lnTo>
                </a:path>
                <a:path w="8350884" h="4445">
                  <a:moveTo>
                    <a:pt x="4792490" y="0"/>
                  </a:moveTo>
                  <a:lnTo>
                    <a:pt x="4800558" y="0"/>
                  </a:lnTo>
                </a:path>
                <a:path w="8350884" h="4445">
                  <a:moveTo>
                    <a:pt x="4921581" y="0"/>
                  </a:moveTo>
                  <a:lnTo>
                    <a:pt x="4945785" y="0"/>
                  </a:lnTo>
                </a:path>
                <a:path w="8350884" h="4445">
                  <a:moveTo>
                    <a:pt x="5066808" y="0"/>
                  </a:moveTo>
                  <a:lnTo>
                    <a:pt x="5082944" y="0"/>
                  </a:lnTo>
                </a:path>
                <a:path w="8350884" h="4445">
                  <a:moveTo>
                    <a:pt x="5203967" y="0"/>
                  </a:moveTo>
                  <a:lnTo>
                    <a:pt x="5212035" y="0"/>
                  </a:lnTo>
                </a:path>
                <a:path w="8350884" h="4445">
                  <a:moveTo>
                    <a:pt x="5333057" y="0"/>
                  </a:moveTo>
                  <a:lnTo>
                    <a:pt x="5349194" y="0"/>
                  </a:lnTo>
                </a:path>
                <a:path w="8350884" h="4445">
                  <a:moveTo>
                    <a:pt x="5470216" y="0"/>
                  </a:moveTo>
                  <a:lnTo>
                    <a:pt x="5486352" y="0"/>
                  </a:lnTo>
                </a:path>
                <a:path w="8350884" h="4445">
                  <a:moveTo>
                    <a:pt x="5607375" y="0"/>
                  </a:moveTo>
                  <a:lnTo>
                    <a:pt x="5623511" y="0"/>
                  </a:lnTo>
                </a:path>
                <a:path w="8350884" h="4445">
                  <a:moveTo>
                    <a:pt x="5744534" y="0"/>
                  </a:moveTo>
                  <a:lnTo>
                    <a:pt x="5760670" y="0"/>
                  </a:lnTo>
                </a:path>
                <a:path w="8350884" h="4445">
                  <a:moveTo>
                    <a:pt x="5881692" y="0"/>
                  </a:moveTo>
                  <a:lnTo>
                    <a:pt x="5897829" y="0"/>
                  </a:lnTo>
                </a:path>
                <a:path w="8350884" h="4445">
                  <a:moveTo>
                    <a:pt x="6018851" y="0"/>
                  </a:moveTo>
                  <a:lnTo>
                    <a:pt x="6034988" y="0"/>
                  </a:lnTo>
                </a:path>
                <a:path w="8350884" h="4445">
                  <a:moveTo>
                    <a:pt x="6156010" y="0"/>
                  </a:moveTo>
                  <a:lnTo>
                    <a:pt x="6172146" y="0"/>
                  </a:lnTo>
                </a:path>
                <a:path w="8350884" h="4445">
                  <a:moveTo>
                    <a:pt x="6293169" y="0"/>
                  </a:moveTo>
                  <a:lnTo>
                    <a:pt x="6309305" y="0"/>
                  </a:lnTo>
                </a:path>
                <a:path w="8350884" h="4445">
                  <a:moveTo>
                    <a:pt x="6430328" y="0"/>
                  </a:moveTo>
                  <a:lnTo>
                    <a:pt x="6446464" y="0"/>
                  </a:lnTo>
                </a:path>
                <a:path w="8350884" h="4445">
                  <a:moveTo>
                    <a:pt x="6567487" y="0"/>
                  </a:moveTo>
                  <a:lnTo>
                    <a:pt x="6583623" y="0"/>
                  </a:lnTo>
                </a:path>
                <a:path w="8350884" h="4445">
                  <a:moveTo>
                    <a:pt x="6704645" y="0"/>
                  </a:moveTo>
                  <a:lnTo>
                    <a:pt x="6720782" y="0"/>
                  </a:lnTo>
                </a:path>
                <a:path w="8350884" h="4445">
                  <a:moveTo>
                    <a:pt x="6841804" y="0"/>
                  </a:moveTo>
                  <a:lnTo>
                    <a:pt x="6849872" y="0"/>
                  </a:lnTo>
                </a:path>
                <a:path w="8350884" h="4445">
                  <a:moveTo>
                    <a:pt x="6970895" y="0"/>
                  </a:moveTo>
                  <a:lnTo>
                    <a:pt x="6987031" y="0"/>
                  </a:lnTo>
                </a:path>
                <a:path w="8350884" h="4445">
                  <a:moveTo>
                    <a:pt x="7108054" y="0"/>
                  </a:moveTo>
                  <a:lnTo>
                    <a:pt x="7124190" y="0"/>
                  </a:lnTo>
                </a:path>
                <a:path w="8350884" h="4445">
                  <a:moveTo>
                    <a:pt x="7245213" y="0"/>
                  </a:moveTo>
                  <a:lnTo>
                    <a:pt x="7261349" y="0"/>
                  </a:lnTo>
                </a:path>
                <a:path w="8350884" h="4445">
                  <a:moveTo>
                    <a:pt x="7382371" y="0"/>
                  </a:moveTo>
                  <a:lnTo>
                    <a:pt x="7398508" y="0"/>
                  </a:lnTo>
                </a:path>
                <a:path w="8350884" h="4445">
                  <a:moveTo>
                    <a:pt x="7519530" y="0"/>
                  </a:moveTo>
                  <a:lnTo>
                    <a:pt x="7535666" y="0"/>
                  </a:lnTo>
                </a:path>
                <a:path w="8350884" h="4445">
                  <a:moveTo>
                    <a:pt x="7656689" y="0"/>
                  </a:moveTo>
                  <a:lnTo>
                    <a:pt x="7680893" y="0"/>
                  </a:lnTo>
                </a:path>
                <a:path w="8350884" h="4445">
                  <a:moveTo>
                    <a:pt x="7801916" y="0"/>
                  </a:moveTo>
                  <a:lnTo>
                    <a:pt x="7809984" y="0"/>
                  </a:lnTo>
                </a:path>
                <a:path w="8350884" h="4445">
                  <a:moveTo>
                    <a:pt x="7931007" y="0"/>
                  </a:moveTo>
                  <a:lnTo>
                    <a:pt x="7955211" y="0"/>
                  </a:lnTo>
                </a:path>
                <a:path w="8350884" h="4445">
                  <a:moveTo>
                    <a:pt x="8076234" y="0"/>
                  </a:moveTo>
                  <a:lnTo>
                    <a:pt x="8084302" y="0"/>
                  </a:lnTo>
                </a:path>
                <a:path w="8350884" h="4445">
                  <a:moveTo>
                    <a:pt x="8205324" y="0"/>
                  </a:moveTo>
                  <a:lnTo>
                    <a:pt x="8350551" y="0"/>
                  </a:lnTo>
                </a:path>
                <a:path w="8350884" h="4445">
                  <a:moveTo>
                    <a:pt x="0" y="4034"/>
                  </a:moveTo>
                  <a:lnTo>
                    <a:pt x="8350551" y="4034"/>
                  </a:lnTo>
                </a:path>
              </a:pathLst>
            </a:custGeom>
            <a:ln w="4034">
              <a:solidFill>
                <a:srgbClr val="CACAC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9114342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5" h="330835">
                  <a:moveTo>
                    <a:pt x="0" y="330794"/>
                  </a:moveTo>
                  <a:lnTo>
                    <a:pt x="24204" y="330794"/>
                  </a:lnTo>
                </a:path>
                <a:path w="24765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9138546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4" h="710565">
                  <a:moveTo>
                    <a:pt x="121022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999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9138546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4" h="710565">
                  <a:moveTo>
                    <a:pt x="0" y="0"/>
                  </a:moveTo>
                  <a:lnTo>
                    <a:pt x="121022" y="0"/>
                  </a:lnTo>
                  <a:lnTo>
                    <a:pt x="121022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85251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8993319" y="5919348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121022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931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93319" y="5919348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0" y="0"/>
                  </a:moveTo>
                  <a:lnTo>
                    <a:pt x="121022" y="0"/>
                  </a:lnTo>
                  <a:lnTo>
                    <a:pt x="121022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8840024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5" h="330835">
                  <a:moveTo>
                    <a:pt x="0" y="330794"/>
                  </a:moveTo>
                  <a:lnTo>
                    <a:pt x="24204" y="330794"/>
                  </a:lnTo>
                </a:path>
                <a:path w="24765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8864228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121022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12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8864228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0" y="0"/>
                  </a:moveTo>
                  <a:lnTo>
                    <a:pt x="121022" y="0"/>
                  </a:lnTo>
                  <a:lnTo>
                    <a:pt x="121022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8710933" y="621787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8719002" y="6040370"/>
              <a:ext cx="121285" cy="508634"/>
            </a:xfrm>
            <a:custGeom>
              <a:avLst/>
              <a:gdLst/>
              <a:ahLst/>
              <a:cxnLst/>
              <a:rect l="l" t="t" r="r" b="b"/>
              <a:pathLst>
                <a:path w="121284" h="508634">
                  <a:moveTo>
                    <a:pt x="121022" y="508294"/>
                  </a:moveTo>
                  <a:lnTo>
                    <a:pt x="0" y="50829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0829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8719002" y="6040370"/>
              <a:ext cx="121285" cy="508634"/>
            </a:xfrm>
            <a:custGeom>
              <a:avLst/>
              <a:gdLst/>
              <a:ahLst/>
              <a:cxnLst/>
              <a:rect l="l" t="t" r="r" b="b"/>
              <a:pathLst>
                <a:path w="121284" h="508634">
                  <a:moveTo>
                    <a:pt x="0" y="0"/>
                  </a:moveTo>
                  <a:lnTo>
                    <a:pt x="121022" y="0"/>
                  </a:lnTo>
                  <a:lnTo>
                    <a:pt x="121022" y="508294"/>
                  </a:lnTo>
                  <a:lnTo>
                    <a:pt x="0" y="5082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8565706" y="621787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8589911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4" h="476250">
                  <a:moveTo>
                    <a:pt x="121022" y="476021"/>
                  </a:moveTo>
                  <a:lnTo>
                    <a:pt x="0" y="4760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760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8589911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4" h="476250">
                  <a:moveTo>
                    <a:pt x="0" y="0"/>
                  </a:moveTo>
                  <a:lnTo>
                    <a:pt x="121022" y="0"/>
                  </a:lnTo>
                  <a:lnTo>
                    <a:pt x="121022" y="476021"/>
                  </a:lnTo>
                  <a:lnTo>
                    <a:pt x="0" y="4760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8428547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8444683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121022" y="427612"/>
                  </a:moveTo>
                  <a:lnTo>
                    <a:pt x="0" y="427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27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8444683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0" y="0"/>
                  </a:moveTo>
                  <a:lnTo>
                    <a:pt x="121022" y="0"/>
                  </a:lnTo>
                  <a:lnTo>
                    <a:pt x="121022" y="427612"/>
                  </a:lnTo>
                  <a:lnTo>
                    <a:pt x="0" y="427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8291389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8307525" y="6209802"/>
              <a:ext cx="121285" cy="339090"/>
            </a:xfrm>
            <a:custGeom>
              <a:avLst/>
              <a:gdLst/>
              <a:ahLst/>
              <a:cxnLst/>
              <a:rect l="l" t="t" r="r" b="b"/>
              <a:pathLst>
                <a:path w="121284" h="339090">
                  <a:moveTo>
                    <a:pt x="121022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3886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8307525" y="6209802"/>
              <a:ext cx="121285" cy="339090"/>
            </a:xfrm>
            <a:custGeom>
              <a:avLst/>
              <a:gdLst/>
              <a:ahLst/>
              <a:cxnLst/>
              <a:rect l="l" t="t" r="r" b="b"/>
              <a:pathLst>
                <a:path w="121284" h="339090">
                  <a:moveTo>
                    <a:pt x="0" y="0"/>
                  </a:moveTo>
                  <a:lnTo>
                    <a:pt x="121022" y="0"/>
                  </a:lnTo>
                  <a:lnTo>
                    <a:pt x="121022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8154230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8170366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121022" y="427612"/>
                  </a:moveTo>
                  <a:lnTo>
                    <a:pt x="0" y="427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27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8170366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0" y="0"/>
                  </a:moveTo>
                  <a:lnTo>
                    <a:pt x="121022" y="0"/>
                  </a:lnTo>
                  <a:lnTo>
                    <a:pt x="121022" y="427612"/>
                  </a:lnTo>
                  <a:lnTo>
                    <a:pt x="0" y="427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8017071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8033207" y="6129120"/>
              <a:ext cx="121285" cy="419734"/>
            </a:xfrm>
            <a:custGeom>
              <a:avLst/>
              <a:gdLst/>
              <a:ahLst/>
              <a:cxnLst/>
              <a:rect l="l" t="t" r="r" b="b"/>
              <a:pathLst>
                <a:path w="121284" h="419734">
                  <a:moveTo>
                    <a:pt x="121022" y="419544"/>
                  </a:moveTo>
                  <a:lnTo>
                    <a:pt x="0" y="4195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195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8033207" y="6129120"/>
              <a:ext cx="121285" cy="419734"/>
            </a:xfrm>
            <a:custGeom>
              <a:avLst/>
              <a:gdLst/>
              <a:ahLst/>
              <a:cxnLst/>
              <a:rect l="l" t="t" r="r" b="b"/>
              <a:pathLst>
                <a:path w="121284" h="419734">
                  <a:moveTo>
                    <a:pt x="0" y="0"/>
                  </a:moveTo>
                  <a:lnTo>
                    <a:pt x="121022" y="0"/>
                  </a:lnTo>
                  <a:lnTo>
                    <a:pt x="121022" y="419544"/>
                  </a:lnTo>
                  <a:lnTo>
                    <a:pt x="0" y="4195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7879913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96049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121022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970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96049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0" y="0"/>
                  </a:moveTo>
                  <a:lnTo>
                    <a:pt x="121022" y="0"/>
                  </a:lnTo>
                  <a:lnTo>
                    <a:pt x="121022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7750821" y="5887075"/>
              <a:ext cx="145415" cy="330835"/>
            </a:xfrm>
            <a:custGeom>
              <a:avLst/>
              <a:gdLst/>
              <a:ahLst/>
              <a:cxnLst/>
              <a:rect l="l" t="t" r="r" b="b"/>
              <a:pathLst>
                <a:path w="145415" h="330835">
                  <a:moveTo>
                    <a:pt x="0" y="330794"/>
                  </a:moveTo>
                  <a:lnTo>
                    <a:pt x="8068" y="330794"/>
                  </a:lnTo>
                </a:path>
                <a:path w="145415" h="330835">
                  <a:moveTo>
                    <a:pt x="0" y="0"/>
                  </a:moveTo>
                  <a:lnTo>
                    <a:pt x="8068" y="0"/>
                  </a:lnTo>
                </a:path>
                <a:path w="145415" h="330835">
                  <a:moveTo>
                    <a:pt x="129090" y="0"/>
                  </a:moveTo>
                  <a:lnTo>
                    <a:pt x="14522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7758890" y="5911280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4" h="637540">
                  <a:moveTo>
                    <a:pt x="121022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3738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7758890" y="5911280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4" h="637540">
                  <a:moveTo>
                    <a:pt x="0" y="0"/>
                  </a:moveTo>
                  <a:lnTo>
                    <a:pt x="121022" y="0"/>
                  </a:lnTo>
                  <a:lnTo>
                    <a:pt x="121022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7613663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7629799" y="5975825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4" h="573404">
                  <a:moveTo>
                    <a:pt x="121022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7283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7629799" y="5975825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4" h="573404">
                  <a:moveTo>
                    <a:pt x="0" y="0"/>
                  </a:moveTo>
                  <a:lnTo>
                    <a:pt x="121022" y="0"/>
                  </a:lnTo>
                  <a:lnTo>
                    <a:pt x="121022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7476504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7492640" y="5959689"/>
              <a:ext cx="121285" cy="589280"/>
            </a:xfrm>
            <a:custGeom>
              <a:avLst/>
              <a:gdLst/>
              <a:ahLst/>
              <a:cxnLst/>
              <a:rect l="l" t="t" r="r" b="b"/>
              <a:pathLst>
                <a:path w="121284" h="589279">
                  <a:moveTo>
                    <a:pt x="121022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8897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7492640" y="5959689"/>
              <a:ext cx="121285" cy="589280"/>
            </a:xfrm>
            <a:custGeom>
              <a:avLst/>
              <a:gdLst/>
              <a:ahLst/>
              <a:cxnLst/>
              <a:rect l="l" t="t" r="r" b="b"/>
              <a:pathLst>
                <a:path w="121284" h="589279">
                  <a:moveTo>
                    <a:pt x="0" y="0"/>
                  </a:moveTo>
                  <a:lnTo>
                    <a:pt x="121022" y="0"/>
                  </a:lnTo>
                  <a:lnTo>
                    <a:pt x="121022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7339345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7355481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121022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970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7355481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0" y="0"/>
                  </a:moveTo>
                  <a:lnTo>
                    <a:pt x="121022" y="0"/>
                  </a:lnTo>
                  <a:lnTo>
                    <a:pt x="121022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7202186" y="5887075"/>
              <a:ext cx="153670" cy="330835"/>
            </a:xfrm>
            <a:custGeom>
              <a:avLst/>
              <a:gdLst/>
              <a:ahLst/>
              <a:cxnLst/>
              <a:rect l="l" t="t" r="r" b="b"/>
              <a:pathLst>
                <a:path w="153670" h="330835">
                  <a:moveTo>
                    <a:pt x="0" y="330794"/>
                  </a:moveTo>
                  <a:lnTo>
                    <a:pt x="16136" y="330794"/>
                  </a:lnTo>
                </a:path>
                <a:path w="153670" h="330835">
                  <a:moveTo>
                    <a:pt x="0" y="0"/>
                  </a:moveTo>
                  <a:lnTo>
                    <a:pt x="16136" y="0"/>
                  </a:lnTo>
                </a:path>
                <a:path w="153670" h="330835">
                  <a:moveTo>
                    <a:pt x="137158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7218323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121022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12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7218323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0" y="0"/>
                  </a:moveTo>
                  <a:lnTo>
                    <a:pt x="121022" y="0"/>
                  </a:lnTo>
                  <a:lnTo>
                    <a:pt x="121022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7065027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7081164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121022" y="677725"/>
                  </a:moveTo>
                  <a:lnTo>
                    <a:pt x="0" y="677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777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7081164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0" y="0"/>
                  </a:moveTo>
                  <a:lnTo>
                    <a:pt x="121022" y="0"/>
                  </a:lnTo>
                  <a:lnTo>
                    <a:pt x="121022" y="677725"/>
                  </a:lnTo>
                  <a:lnTo>
                    <a:pt x="0" y="677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692786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6944005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121022" y="677725"/>
                  </a:moveTo>
                  <a:lnTo>
                    <a:pt x="0" y="677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777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6944005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0" y="0"/>
                  </a:moveTo>
                  <a:lnTo>
                    <a:pt x="121022" y="0"/>
                  </a:lnTo>
                  <a:lnTo>
                    <a:pt x="121022" y="677725"/>
                  </a:lnTo>
                  <a:lnTo>
                    <a:pt x="0" y="677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6790710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6806846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4" h="654050">
                  <a:moveTo>
                    <a:pt x="121022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535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6806846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4" h="654050">
                  <a:moveTo>
                    <a:pt x="0" y="0"/>
                  </a:moveTo>
                  <a:lnTo>
                    <a:pt x="121022" y="0"/>
                  </a:lnTo>
                  <a:lnTo>
                    <a:pt x="121022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6653551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6669687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121022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970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6669687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0" y="0"/>
                  </a:moveTo>
                  <a:lnTo>
                    <a:pt x="121022" y="0"/>
                  </a:lnTo>
                  <a:lnTo>
                    <a:pt x="121022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6516392" y="5887075"/>
              <a:ext cx="153670" cy="330835"/>
            </a:xfrm>
            <a:custGeom>
              <a:avLst/>
              <a:gdLst/>
              <a:ahLst/>
              <a:cxnLst/>
              <a:rect l="l" t="t" r="r" b="b"/>
              <a:pathLst>
                <a:path w="153670" h="330835">
                  <a:moveTo>
                    <a:pt x="0" y="330794"/>
                  </a:moveTo>
                  <a:lnTo>
                    <a:pt x="16136" y="330794"/>
                  </a:lnTo>
                </a:path>
                <a:path w="153670" h="330835">
                  <a:moveTo>
                    <a:pt x="0" y="0"/>
                  </a:moveTo>
                  <a:lnTo>
                    <a:pt x="16136" y="0"/>
                  </a:lnTo>
                </a:path>
                <a:path w="153670" h="330835">
                  <a:moveTo>
                    <a:pt x="137158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6532528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4" h="645795">
                  <a:moveTo>
                    <a:pt x="121022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6532528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4" h="645795">
                  <a:moveTo>
                    <a:pt x="0" y="0"/>
                  </a:moveTo>
                  <a:lnTo>
                    <a:pt x="121022" y="0"/>
                  </a:lnTo>
                  <a:lnTo>
                    <a:pt x="121022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6379233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6395370" y="5822530"/>
              <a:ext cx="121285" cy="726440"/>
            </a:xfrm>
            <a:custGeom>
              <a:avLst/>
              <a:gdLst/>
              <a:ahLst/>
              <a:cxnLst/>
              <a:rect l="l" t="t" r="r" b="b"/>
              <a:pathLst>
                <a:path w="121284" h="726440">
                  <a:moveTo>
                    <a:pt x="121022" y="726134"/>
                  </a:moveTo>
                  <a:lnTo>
                    <a:pt x="0" y="72613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2613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6395370" y="5822530"/>
              <a:ext cx="121285" cy="726440"/>
            </a:xfrm>
            <a:custGeom>
              <a:avLst/>
              <a:gdLst/>
              <a:ahLst/>
              <a:cxnLst/>
              <a:rect l="l" t="t" r="r" b="b"/>
              <a:pathLst>
                <a:path w="121284" h="726440">
                  <a:moveTo>
                    <a:pt x="0" y="0"/>
                  </a:moveTo>
                  <a:lnTo>
                    <a:pt x="121022" y="0"/>
                  </a:lnTo>
                  <a:lnTo>
                    <a:pt x="121022" y="726134"/>
                  </a:lnTo>
                  <a:lnTo>
                    <a:pt x="0" y="72613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6242074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6258211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5">
                  <a:moveTo>
                    <a:pt x="121022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999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6258211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5">
                  <a:moveTo>
                    <a:pt x="0" y="0"/>
                  </a:moveTo>
                  <a:lnTo>
                    <a:pt x="121022" y="0"/>
                  </a:lnTo>
                  <a:lnTo>
                    <a:pt x="121022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6112984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6121052" y="5854803"/>
              <a:ext cx="121285" cy="694055"/>
            </a:xfrm>
            <a:custGeom>
              <a:avLst/>
              <a:gdLst/>
              <a:ahLst/>
              <a:cxnLst/>
              <a:rect l="l" t="t" r="r" b="b"/>
              <a:pathLst>
                <a:path w="121285" h="694054">
                  <a:moveTo>
                    <a:pt x="121022" y="693862"/>
                  </a:moveTo>
                  <a:lnTo>
                    <a:pt x="0" y="69386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9386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6121052" y="5854803"/>
              <a:ext cx="121285" cy="694055"/>
            </a:xfrm>
            <a:custGeom>
              <a:avLst/>
              <a:gdLst/>
              <a:ahLst/>
              <a:cxnLst/>
              <a:rect l="l" t="t" r="r" b="b"/>
              <a:pathLst>
                <a:path w="121285" h="694054">
                  <a:moveTo>
                    <a:pt x="0" y="0"/>
                  </a:moveTo>
                  <a:lnTo>
                    <a:pt x="121022" y="0"/>
                  </a:lnTo>
                  <a:lnTo>
                    <a:pt x="121022" y="693862"/>
                  </a:lnTo>
                  <a:lnTo>
                    <a:pt x="0" y="693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5975825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5991961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121022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535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5991961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0" y="0"/>
                  </a:moveTo>
                  <a:lnTo>
                    <a:pt x="121022" y="0"/>
                  </a:lnTo>
                  <a:lnTo>
                    <a:pt x="121022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5830598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5854802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5" h="621665">
                  <a:moveTo>
                    <a:pt x="121022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12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5854802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5" h="621665">
                  <a:moveTo>
                    <a:pt x="0" y="0"/>
                  </a:moveTo>
                  <a:lnTo>
                    <a:pt x="121022" y="0"/>
                  </a:lnTo>
                  <a:lnTo>
                    <a:pt x="121022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5701507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5709576" y="5846734"/>
              <a:ext cx="121285" cy="702310"/>
            </a:xfrm>
            <a:custGeom>
              <a:avLst/>
              <a:gdLst/>
              <a:ahLst/>
              <a:cxnLst/>
              <a:rect l="l" t="t" r="r" b="b"/>
              <a:pathLst>
                <a:path w="121285" h="702309">
                  <a:moveTo>
                    <a:pt x="121022" y="701930"/>
                  </a:moveTo>
                  <a:lnTo>
                    <a:pt x="0" y="70193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193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5709576" y="5846734"/>
              <a:ext cx="121285" cy="702310"/>
            </a:xfrm>
            <a:custGeom>
              <a:avLst/>
              <a:gdLst/>
              <a:ahLst/>
              <a:cxnLst/>
              <a:rect l="l" t="t" r="r" b="b"/>
              <a:pathLst>
                <a:path w="121285" h="702309">
                  <a:moveTo>
                    <a:pt x="0" y="0"/>
                  </a:moveTo>
                  <a:lnTo>
                    <a:pt x="121022" y="0"/>
                  </a:lnTo>
                  <a:lnTo>
                    <a:pt x="121022" y="701930"/>
                  </a:lnTo>
                  <a:lnTo>
                    <a:pt x="0" y="70193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4596169" y="5887075"/>
              <a:ext cx="984885" cy="330835"/>
            </a:xfrm>
            <a:custGeom>
              <a:avLst/>
              <a:gdLst/>
              <a:ahLst/>
              <a:cxnLst/>
              <a:rect l="l" t="t" r="r" b="b"/>
              <a:pathLst>
                <a:path w="984885" h="330835">
                  <a:moveTo>
                    <a:pt x="960111" y="330794"/>
                  </a:moveTo>
                  <a:lnTo>
                    <a:pt x="984316" y="330794"/>
                  </a:lnTo>
                </a:path>
                <a:path w="984885" h="330835">
                  <a:moveTo>
                    <a:pt x="0" y="0"/>
                  </a:moveTo>
                  <a:lnTo>
                    <a:pt x="98431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5580485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5" h="645795">
                  <a:moveTo>
                    <a:pt x="121022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5580485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5" h="645795">
                  <a:moveTo>
                    <a:pt x="0" y="0"/>
                  </a:moveTo>
                  <a:lnTo>
                    <a:pt x="121022" y="0"/>
                  </a:lnTo>
                  <a:lnTo>
                    <a:pt x="121022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5427190" y="621787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5435258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121022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6477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5435258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0" y="0"/>
                  </a:moveTo>
                  <a:lnTo>
                    <a:pt x="121022" y="0"/>
                  </a:lnTo>
                  <a:lnTo>
                    <a:pt x="121022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5281963" y="621787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4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5306167" y="5991961"/>
              <a:ext cx="121285" cy="556895"/>
            </a:xfrm>
            <a:custGeom>
              <a:avLst/>
              <a:gdLst/>
              <a:ahLst/>
              <a:cxnLst/>
              <a:rect l="l" t="t" r="r" b="b"/>
              <a:pathLst>
                <a:path w="121285" h="556895">
                  <a:moveTo>
                    <a:pt x="121022" y="556703"/>
                  </a:moveTo>
                  <a:lnTo>
                    <a:pt x="0" y="55670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5670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5306167" y="5991961"/>
              <a:ext cx="121285" cy="556895"/>
            </a:xfrm>
            <a:custGeom>
              <a:avLst/>
              <a:gdLst/>
              <a:ahLst/>
              <a:cxnLst/>
              <a:rect l="l" t="t" r="r" b="b"/>
              <a:pathLst>
                <a:path w="121285" h="556895">
                  <a:moveTo>
                    <a:pt x="0" y="0"/>
                  </a:moveTo>
                  <a:lnTo>
                    <a:pt x="121022" y="0"/>
                  </a:lnTo>
                  <a:lnTo>
                    <a:pt x="121022" y="556703"/>
                  </a:lnTo>
                  <a:lnTo>
                    <a:pt x="0" y="5567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5144804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5160940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121022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6477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5160940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0" y="0"/>
                  </a:moveTo>
                  <a:lnTo>
                    <a:pt x="121022" y="0"/>
                  </a:lnTo>
                  <a:lnTo>
                    <a:pt x="121022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5007645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5023781" y="6024234"/>
              <a:ext cx="121285" cy="524510"/>
            </a:xfrm>
            <a:custGeom>
              <a:avLst/>
              <a:gdLst/>
              <a:ahLst/>
              <a:cxnLst/>
              <a:rect l="l" t="t" r="r" b="b"/>
              <a:pathLst>
                <a:path w="121285" h="524509">
                  <a:moveTo>
                    <a:pt x="121022" y="524430"/>
                  </a:moveTo>
                  <a:lnTo>
                    <a:pt x="0" y="52443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2443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5023781" y="6024234"/>
              <a:ext cx="121285" cy="524510"/>
            </a:xfrm>
            <a:custGeom>
              <a:avLst/>
              <a:gdLst/>
              <a:ahLst/>
              <a:cxnLst/>
              <a:rect l="l" t="t" r="r" b="b"/>
              <a:pathLst>
                <a:path w="121285" h="524509">
                  <a:moveTo>
                    <a:pt x="0" y="0"/>
                  </a:moveTo>
                  <a:lnTo>
                    <a:pt x="121022" y="0"/>
                  </a:lnTo>
                  <a:lnTo>
                    <a:pt x="121022" y="524430"/>
                  </a:lnTo>
                  <a:lnTo>
                    <a:pt x="0" y="52443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4870486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4886623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5" h="476250">
                  <a:moveTo>
                    <a:pt x="121022" y="476021"/>
                  </a:moveTo>
                  <a:lnTo>
                    <a:pt x="0" y="4760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760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4886623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5" h="476250">
                  <a:moveTo>
                    <a:pt x="0" y="0"/>
                  </a:moveTo>
                  <a:lnTo>
                    <a:pt x="121022" y="0"/>
                  </a:lnTo>
                  <a:lnTo>
                    <a:pt x="121022" y="476021"/>
                  </a:lnTo>
                  <a:lnTo>
                    <a:pt x="0" y="4760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4733327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4749464" y="6112984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5" h="436245">
                  <a:moveTo>
                    <a:pt x="121022" y="435680"/>
                  </a:moveTo>
                  <a:lnTo>
                    <a:pt x="0" y="435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568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4749464" y="6112984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5" h="436245">
                  <a:moveTo>
                    <a:pt x="0" y="0"/>
                  </a:moveTo>
                  <a:lnTo>
                    <a:pt x="121022" y="0"/>
                  </a:lnTo>
                  <a:lnTo>
                    <a:pt x="121022" y="435680"/>
                  </a:lnTo>
                  <a:lnTo>
                    <a:pt x="0" y="435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4596169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4612305" y="6048438"/>
              <a:ext cx="121285" cy="500380"/>
            </a:xfrm>
            <a:custGeom>
              <a:avLst/>
              <a:gdLst/>
              <a:ahLst/>
              <a:cxnLst/>
              <a:rect l="l" t="t" r="r" b="b"/>
              <a:pathLst>
                <a:path w="121285" h="500379">
                  <a:moveTo>
                    <a:pt x="121022" y="500226"/>
                  </a:moveTo>
                  <a:lnTo>
                    <a:pt x="0" y="50022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0022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4612305" y="6048438"/>
              <a:ext cx="121285" cy="500380"/>
            </a:xfrm>
            <a:custGeom>
              <a:avLst/>
              <a:gdLst/>
              <a:ahLst/>
              <a:cxnLst/>
              <a:rect l="l" t="t" r="r" b="b"/>
              <a:pathLst>
                <a:path w="121285" h="500379">
                  <a:moveTo>
                    <a:pt x="0" y="0"/>
                  </a:moveTo>
                  <a:lnTo>
                    <a:pt x="121022" y="0"/>
                  </a:lnTo>
                  <a:lnTo>
                    <a:pt x="121022" y="500226"/>
                  </a:lnTo>
                  <a:lnTo>
                    <a:pt x="0" y="5002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4467078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4475146" y="5798325"/>
              <a:ext cx="121285" cy="750570"/>
            </a:xfrm>
            <a:custGeom>
              <a:avLst/>
              <a:gdLst/>
              <a:ahLst/>
              <a:cxnLst/>
              <a:rect l="l" t="t" r="r" b="b"/>
              <a:pathLst>
                <a:path w="121285" h="750570">
                  <a:moveTo>
                    <a:pt x="121022" y="750339"/>
                  </a:moveTo>
                  <a:lnTo>
                    <a:pt x="0" y="7503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5033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4475146" y="5798325"/>
              <a:ext cx="121285" cy="750570"/>
            </a:xfrm>
            <a:custGeom>
              <a:avLst/>
              <a:gdLst/>
              <a:ahLst/>
              <a:cxnLst/>
              <a:rect l="l" t="t" r="r" b="b"/>
              <a:pathLst>
                <a:path w="121285" h="750570">
                  <a:moveTo>
                    <a:pt x="0" y="0"/>
                  </a:moveTo>
                  <a:lnTo>
                    <a:pt x="121022" y="0"/>
                  </a:lnTo>
                  <a:lnTo>
                    <a:pt x="121022" y="750339"/>
                  </a:lnTo>
                  <a:lnTo>
                    <a:pt x="0" y="7503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432991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4346055" y="5661167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121022" y="887498"/>
                  </a:moveTo>
                  <a:lnTo>
                    <a:pt x="0" y="8874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8749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4346055" y="5661167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0" y="0"/>
                  </a:moveTo>
                  <a:lnTo>
                    <a:pt x="121022" y="0"/>
                  </a:lnTo>
                  <a:lnTo>
                    <a:pt x="121022" y="887498"/>
                  </a:lnTo>
                  <a:lnTo>
                    <a:pt x="0" y="887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4184692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4208897" y="5620826"/>
              <a:ext cx="121285" cy="928369"/>
            </a:xfrm>
            <a:custGeom>
              <a:avLst/>
              <a:gdLst/>
              <a:ahLst/>
              <a:cxnLst/>
              <a:rect l="l" t="t" r="r" b="b"/>
              <a:pathLst>
                <a:path w="121285" h="928370">
                  <a:moveTo>
                    <a:pt x="121022" y="927839"/>
                  </a:moveTo>
                  <a:lnTo>
                    <a:pt x="0" y="9278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2783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4208897" y="5620826"/>
              <a:ext cx="121285" cy="928369"/>
            </a:xfrm>
            <a:custGeom>
              <a:avLst/>
              <a:gdLst/>
              <a:ahLst/>
              <a:cxnLst/>
              <a:rect l="l" t="t" r="r" b="b"/>
              <a:pathLst>
                <a:path w="121285" h="928370">
                  <a:moveTo>
                    <a:pt x="0" y="0"/>
                  </a:moveTo>
                  <a:lnTo>
                    <a:pt x="121022" y="0"/>
                  </a:lnTo>
                  <a:lnTo>
                    <a:pt x="121022" y="927839"/>
                  </a:lnTo>
                  <a:lnTo>
                    <a:pt x="0" y="927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4055602" y="5548212"/>
              <a:ext cx="153670" cy="669925"/>
            </a:xfrm>
            <a:custGeom>
              <a:avLst/>
              <a:gdLst/>
              <a:ahLst/>
              <a:cxnLst/>
              <a:rect l="l" t="t" r="r" b="b"/>
              <a:pathLst>
                <a:path w="153670" h="669925">
                  <a:moveTo>
                    <a:pt x="0" y="669657"/>
                  </a:moveTo>
                  <a:lnTo>
                    <a:pt x="8068" y="669657"/>
                  </a:lnTo>
                </a:path>
                <a:path w="153670" h="669925">
                  <a:moveTo>
                    <a:pt x="0" y="338862"/>
                  </a:moveTo>
                  <a:lnTo>
                    <a:pt x="8068" y="338862"/>
                  </a:lnTo>
                </a:path>
                <a:path w="153670" h="669925">
                  <a:moveTo>
                    <a:pt x="0" y="0"/>
                  </a:moveTo>
                  <a:lnTo>
                    <a:pt x="8068" y="0"/>
                  </a:lnTo>
                </a:path>
                <a:path w="153670" h="669925">
                  <a:moveTo>
                    <a:pt x="129090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4063670" y="5588553"/>
              <a:ext cx="121285" cy="960119"/>
            </a:xfrm>
            <a:custGeom>
              <a:avLst/>
              <a:gdLst/>
              <a:ahLst/>
              <a:cxnLst/>
              <a:rect l="l" t="t" r="r" b="b"/>
              <a:pathLst>
                <a:path w="121285" h="960120">
                  <a:moveTo>
                    <a:pt x="121022" y="960111"/>
                  </a:moveTo>
                  <a:lnTo>
                    <a:pt x="0" y="96011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6011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4063670" y="5588553"/>
              <a:ext cx="121285" cy="960119"/>
            </a:xfrm>
            <a:custGeom>
              <a:avLst/>
              <a:gdLst/>
              <a:ahLst/>
              <a:cxnLst/>
              <a:rect l="l" t="t" r="r" b="b"/>
              <a:pathLst>
                <a:path w="121285" h="960120">
                  <a:moveTo>
                    <a:pt x="0" y="0"/>
                  </a:moveTo>
                  <a:lnTo>
                    <a:pt x="121022" y="0"/>
                  </a:lnTo>
                  <a:lnTo>
                    <a:pt x="121022" y="960111"/>
                  </a:lnTo>
                  <a:lnTo>
                    <a:pt x="0" y="96011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3910375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34579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5" h="935990">
                  <a:moveTo>
                    <a:pt x="121022" y="935907"/>
                  </a:moveTo>
                  <a:lnTo>
                    <a:pt x="0" y="9359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3590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34579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5" h="935990">
                  <a:moveTo>
                    <a:pt x="0" y="0"/>
                  </a:moveTo>
                  <a:lnTo>
                    <a:pt x="121022" y="0"/>
                  </a:lnTo>
                  <a:lnTo>
                    <a:pt x="121022" y="935907"/>
                  </a:lnTo>
                  <a:lnTo>
                    <a:pt x="0" y="935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3781284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3789352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121022" y="847157"/>
                  </a:moveTo>
                  <a:lnTo>
                    <a:pt x="0" y="84715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4715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3789352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0" y="0"/>
                  </a:moveTo>
                  <a:lnTo>
                    <a:pt x="121022" y="0"/>
                  </a:lnTo>
                  <a:lnTo>
                    <a:pt x="121022" y="847157"/>
                  </a:lnTo>
                  <a:lnTo>
                    <a:pt x="0" y="84715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3636057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3660261" y="5693439"/>
              <a:ext cx="121285" cy="855344"/>
            </a:xfrm>
            <a:custGeom>
              <a:avLst/>
              <a:gdLst/>
              <a:ahLst/>
              <a:cxnLst/>
              <a:rect l="l" t="t" r="r" b="b"/>
              <a:pathLst>
                <a:path w="121285" h="855345">
                  <a:moveTo>
                    <a:pt x="121022" y="855225"/>
                  </a:moveTo>
                  <a:lnTo>
                    <a:pt x="0" y="8552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552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3660261" y="5693439"/>
              <a:ext cx="121285" cy="855344"/>
            </a:xfrm>
            <a:custGeom>
              <a:avLst/>
              <a:gdLst/>
              <a:ahLst/>
              <a:cxnLst/>
              <a:rect l="l" t="t" r="r" b="b"/>
              <a:pathLst>
                <a:path w="121285" h="855345">
                  <a:moveTo>
                    <a:pt x="0" y="0"/>
                  </a:moveTo>
                  <a:lnTo>
                    <a:pt x="121022" y="0"/>
                  </a:lnTo>
                  <a:lnTo>
                    <a:pt x="121022" y="855225"/>
                  </a:lnTo>
                  <a:lnTo>
                    <a:pt x="0" y="8552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98898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3515034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121022" y="847157"/>
                  </a:moveTo>
                  <a:lnTo>
                    <a:pt x="0" y="84715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4715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3515034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0" y="0"/>
                  </a:moveTo>
                  <a:lnTo>
                    <a:pt x="121022" y="0"/>
                  </a:lnTo>
                  <a:lnTo>
                    <a:pt x="121022" y="847157"/>
                  </a:lnTo>
                  <a:lnTo>
                    <a:pt x="0" y="84715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336173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3377875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121022" y="806816"/>
                  </a:moveTo>
                  <a:lnTo>
                    <a:pt x="0" y="8068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0681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3377875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0" y="0"/>
                  </a:moveTo>
                  <a:lnTo>
                    <a:pt x="121022" y="0"/>
                  </a:lnTo>
                  <a:lnTo>
                    <a:pt x="121022" y="806816"/>
                  </a:lnTo>
                  <a:lnTo>
                    <a:pt x="0" y="8068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3224580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3240717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121022" y="790680"/>
                  </a:moveTo>
                  <a:lnTo>
                    <a:pt x="0" y="790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9068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3240717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0" y="0"/>
                  </a:moveTo>
                  <a:lnTo>
                    <a:pt x="121022" y="0"/>
                  </a:lnTo>
                  <a:lnTo>
                    <a:pt x="121022" y="790680"/>
                  </a:lnTo>
                  <a:lnTo>
                    <a:pt x="0" y="790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3087422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3103558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121022" y="782612"/>
                  </a:moveTo>
                  <a:lnTo>
                    <a:pt x="0" y="782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82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3103558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0" y="0"/>
                  </a:moveTo>
                  <a:lnTo>
                    <a:pt x="121022" y="0"/>
                  </a:lnTo>
                  <a:lnTo>
                    <a:pt x="121022" y="782612"/>
                  </a:lnTo>
                  <a:lnTo>
                    <a:pt x="0" y="782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2950263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2966399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121022" y="782612"/>
                  </a:moveTo>
                  <a:lnTo>
                    <a:pt x="0" y="782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82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2966399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0" y="0"/>
                  </a:moveTo>
                  <a:lnTo>
                    <a:pt x="121022" y="0"/>
                  </a:lnTo>
                  <a:lnTo>
                    <a:pt x="121022" y="782612"/>
                  </a:lnTo>
                  <a:lnTo>
                    <a:pt x="0" y="782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2829240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121022" y="806816"/>
                  </a:moveTo>
                  <a:lnTo>
                    <a:pt x="0" y="8068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0681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2829240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0" y="0"/>
                  </a:moveTo>
                  <a:lnTo>
                    <a:pt x="121022" y="0"/>
                  </a:lnTo>
                  <a:lnTo>
                    <a:pt x="121022" y="806816"/>
                  </a:lnTo>
                  <a:lnTo>
                    <a:pt x="0" y="8068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2684013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2708218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121022" y="790680"/>
                  </a:moveTo>
                  <a:lnTo>
                    <a:pt x="0" y="790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9068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2708218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0" y="0"/>
                  </a:moveTo>
                  <a:lnTo>
                    <a:pt x="121022" y="0"/>
                  </a:lnTo>
                  <a:lnTo>
                    <a:pt x="121022" y="790680"/>
                  </a:lnTo>
                  <a:lnTo>
                    <a:pt x="0" y="790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2546855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2562991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121022" y="774543"/>
                  </a:moveTo>
                  <a:lnTo>
                    <a:pt x="0" y="774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7454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2562991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2409696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2425832" y="5653098"/>
              <a:ext cx="121285" cy="895985"/>
            </a:xfrm>
            <a:custGeom>
              <a:avLst/>
              <a:gdLst/>
              <a:ahLst/>
              <a:cxnLst/>
              <a:rect l="l" t="t" r="r" b="b"/>
              <a:pathLst>
                <a:path w="121285" h="895984">
                  <a:moveTo>
                    <a:pt x="121022" y="895566"/>
                  </a:moveTo>
                  <a:lnTo>
                    <a:pt x="0" y="89556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9556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2425832" y="5653098"/>
              <a:ext cx="121285" cy="895985"/>
            </a:xfrm>
            <a:custGeom>
              <a:avLst/>
              <a:gdLst/>
              <a:ahLst/>
              <a:cxnLst/>
              <a:rect l="l" t="t" r="r" b="b"/>
              <a:pathLst>
                <a:path w="121285" h="895984">
                  <a:moveTo>
                    <a:pt x="0" y="0"/>
                  </a:moveTo>
                  <a:lnTo>
                    <a:pt x="121022" y="0"/>
                  </a:lnTo>
                  <a:lnTo>
                    <a:pt x="121022" y="895566"/>
                  </a:lnTo>
                  <a:lnTo>
                    <a:pt x="0" y="89556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2272537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2288673" y="5725712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59">
                  <a:moveTo>
                    <a:pt x="121022" y="822952"/>
                  </a:moveTo>
                  <a:lnTo>
                    <a:pt x="0" y="82295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2295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2288673" y="5725712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59">
                  <a:moveTo>
                    <a:pt x="0" y="0"/>
                  </a:moveTo>
                  <a:lnTo>
                    <a:pt x="121022" y="0"/>
                  </a:lnTo>
                  <a:lnTo>
                    <a:pt x="121022" y="822952"/>
                  </a:lnTo>
                  <a:lnTo>
                    <a:pt x="0" y="82295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2135378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2151514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121022" y="774543"/>
                  </a:moveTo>
                  <a:lnTo>
                    <a:pt x="0" y="774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7454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2151514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199821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2014356" y="5790257"/>
              <a:ext cx="121285" cy="758825"/>
            </a:xfrm>
            <a:custGeom>
              <a:avLst/>
              <a:gdLst/>
              <a:ahLst/>
              <a:cxnLst/>
              <a:rect l="l" t="t" r="r" b="b"/>
              <a:pathLst>
                <a:path w="121285" h="758825">
                  <a:moveTo>
                    <a:pt x="121022" y="758407"/>
                  </a:moveTo>
                  <a:lnTo>
                    <a:pt x="0" y="7584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5840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2014356" y="5790257"/>
              <a:ext cx="121285" cy="758825"/>
            </a:xfrm>
            <a:custGeom>
              <a:avLst/>
              <a:gdLst/>
              <a:ahLst/>
              <a:cxnLst/>
              <a:rect l="l" t="t" r="r" b="b"/>
              <a:pathLst>
                <a:path w="121285" h="758825">
                  <a:moveTo>
                    <a:pt x="0" y="0"/>
                  </a:moveTo>
                  <a:lnTo>
                    <a:pt x="121022" y="0"/>
                  </a:lnTo>
                  <a:lnTo>
                    <a:pt x="121022" y="758407"/>
                  </a:lnTo>
                  <a:lnTo>
                    <a:pt x="0" y="7584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61060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77197" y="5749916"/>
              <a:ext cx="121285" cy="798830"/>
            </a:xfrm>
            <a:custGeom>
              <a:avLst/>
              <a:gdLst/>
              <a:ahLst/>
              <a:cxnLst/>
              <a:rect l="l" t="t" r="r" b="b"/>
              <a:pathLst>
                <a:path w="121285" h="798829">
                  <a:moveTo>
                    <a:pt x="121022" y="798748"/>
                  </a:moveTo>
                  <a:lnTo>
                    <a:pt x="0" y="7987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987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1877197" y="5749916"/>
              <a:ext cx="121285" cy="798830"/>
            </a:xfrm>
            <a:custGeom>
              <a:avLst/>
              <a:gdLst/>
              <a:ahLst/>
              <a:cxnLst/>
              <a:rect l="l" t="t" r="r" b="b"/>
              <a:pathLst>
                <a:path w="121285" h="798829">
                  <a:moveTo>
                    <a:pt x="0" y="0"/>
                  </a:moveTo>
                  <a:lnTo>
                    <a:pt x="121022" y="0"/>
                  </a:lnTo>
                  <a:lnTo>
                    <a:pt x="121022" y="798748"/>
                  </a:lnTo>
                  <a:lnTo>
                    <a:pt x="0" y="7987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1723902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1740038" y="578218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121022" y="766475"/>
                  </a:moveTo>
                  <a:lnTo>
                    <a:pt x="0" y="76647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6647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1740038" y="578218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0" y="0"/>
                  </a:moveTo>
                  <a:lnTo>
                    <a:pt x="121022" y="0"/>
                  </a:lnTo>
                  <a:lnTo>
                    <a:pt x="121022" y="766475"/>
                  </a:lnTo>
                  <a:lnTo>
                    <a:pt x="0" y="76647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1586743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1602879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121022" y="774543"/>
                  </a:moveTo>
                  <a:lnTo>
                    <a:pt x="0" y="774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7454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1602879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1449584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1465720" y="5709575"/>
              <a:ext cx="121285" cy="839469"/>
            </a:xfrm>
            <a:custGeom>
              <a:avLst/>
              <a:gdLst/>
              <a:ahLst/>
              <a:cxnLst/>
              <a:rect l="l" t="t" r="r" b="b"/>
              <a:pathLst>
                <a:path w="121284" h="839470">
                  <a:moveTo>
                    <a:pt x="121022" y="839089"/>
                  </a:moveTo>
                  <a:lnTo>
                    <a:pt x="0" y="83908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3908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1465720" y="5709575"/>
              <a:ext cx="121285" cy="839469"/>
            </a:xfrm>
            <a:custGeom>
              <a:avLst/>
              <a:gdLst/>
              <a:ahLst/>
              <a:cxnLst/>
              <a:rect l="l" t="t" r="r" b="b"/>
              <a:pathLst>
                <a:path w="121284" h="839470">
                  <a:moveTo>
                    <a:pt x="0" y="0"/>
                  </a:moveTo>
                  <a:lnTo>
                    <a:pt x="121022" y="0"/>
                  </a:lnTo>
                  <a:lnTo>
                    <a:pt x="121022" y="839089"/>
                  </a:lnTo>
                  <a:lnTo>
                    <a:pt x="0" y="8390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1312425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1328561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4" h="935990">
                  <a:moveTo>
                    <a:pt x="121022" y="935907"/>
                  </a:moveTo>
                  <a:lnTo>
                    <a:pt x="0" y="9359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3590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1328561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4" h="935990">
                  <a:moveTo>
                    <a:pt x="0" y="0"/>
                  </a:moveTo>
                  <a:lnTo>
                    <a:pt x="121022" y="0"/>
                  </a:lnTo>
                  <a:lnTo>
                    <a:pt x="121022" y="935907"/>
                  </a:lnTo>
                  <a:lnTo>
                    <a:pt x="0" y="935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1183334" y="5548212"/>
              <a:ext cx="145415" cy="669925"/>
            </a:xfrm>
            <a:custGeom>
              <a:avLst/>
              <a:gdLst/>
              <a:ahLst/>
              <a:cxnLst/>
              <a:rect l="l" t="t" r="r" b="b"/>
              <a:pathLst>
                <a:path w="145415" h="669925">
                  <a:moveTo>
                    <a:pt x="0" y="669657"/>
                  </a:moveTo>
                  <a:lnTo>
                    <a:pt x="8068" y="669657"/>
                  </a:lnTo>
                </a:path>
                <a:path w="145415" h="669925">
                  <a:moveTo>
                    <a:pt x="0" y="338862"/>
                  </a:moveTo>
                  <a:lnTo>
                    <a:pt x="8068" y="338862"/>
                  </a:lnTo>
                </a:path>
                <a:path w="145415" h="669925">
                  <a:moveTo>
                    <a:pt x="0" y="0"/>
                  </a:moveTo>
                  <a:lnTo>
                    <a:pt x="8068" y="0"/>
                  </a:lnTo>
                </a:path>
                <a:path w="145415" h="669925">
                  <a:moveTo>
                    <a:pt x="129090" y="0"/>
                  </a:moveTo>
                  <a:lnTo>
                    <a:pt x="14522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1191403" y="5580485"/>
              <a:ext cx="121285" cy="968375"/>
            </a:xfrm>
            <a:custGeom>
              <a:avLst/>
              <a:gdLst/>
              <a:ahLst/>
              <a:cxnLst/>
              <a:rect l="l" t="t" r="r" b="b"/>
              <a:pathLst>
                <a:path w="121284" h="968375">
                  <a:moveTo>
                    <a:pt x="121022" y="968179"/>
                  </a:moveTo>
                  <a:lnTo>
                    <a:pt x="0" y="96817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6817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1191403" y="5580485"/>
              <a:ext cx="121285" cy="968375"/>
            </a:xfrm>
            <a:custGeom>
              <a:avLst/>
              <a:gdLst/>
              <a:ahLst/>
              <a:cxnLst/>
              <a:rect l="l" t="t" r="r" b="b"/>
              <a:pathLst>
                <a:path w="121284" h="968375">
                  <a:moveTo>
                    <a:pt x="0" y="0"/>
                  </a:moveTo>
                  <a:lnTo>
                    <a:pt x="121022" y="0"/>
                  </a:lnTo>
                  <a:lnTo>
                    <a:pt x="121022" y="968179"/>
                  </a:lnTo>
                  <a:lnTo>
                    <a:pt x="0" y="96817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868676" y="554821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object 287"/>
            <p:cNvSpPr/>
            <p:nvPr/>
          </p:nvSpPr>
          <p:spPr>
            <a:xfrm>
              <a:off x="909017" y="5546195"/>
              <a:ext cx="153670" cy="4445"/>
            </a:xfrm>
            <a:custGeom>
              <a:avLst/>
              <a:gdLst/>
              <a:ahLst/>
              <a:cxnLst/>
              <a:rect l="l" t="t" r="r" b="b"/>
              <a:pathLst>
                <a:path w="153669" h="4445">
                  <a:moveTo>
                    <a:pt x="0" y="4034"/>
                  </a:moveTo>
                  <a:lnTo>
                    <a:pt x="153295" y="4034"/>
                  </a:lnTo>
                </a:path>
                <a:path w="153669" h="4445">
                  <a:moveTo>
                    <a:pt x="0" y="0"/>
                  </a:moveTo>
                  <a:lnTo>
                    <a:pt x="16136" y="0"/>
                  </a:lnTo>
                </a:path>
                <a:path w="153669" h="4445">
                  <a:moveTo>
                    <a:pt x="137158" y="0"/>
                  </a:moveTo>
                  <a:lnTo>
                    <a:pt x="153295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1046176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1062312" y="5515940"/>
              <a:ext cx="121285" cy="1033144"/>
            </a:xfrm>
            <a:custGeom>
              <a:avLst/>
              <a:gdLst/>
              <a:ahLst/>
              <a:cxnLst/>
              <a:rect l="l" t="t" r="r" b="b"/>
              <a:pathLst>
                <a:path w="121284" h="1033145">
                  <a:moveTo>
                    <a:pt x="121022" y="1032725"/>
                  </a:moveTo>
                  <a:lnTo>
                    <a:pt x="0" y="1032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0327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1062312" y="5515940"/>
              <a:ext cx="121285" cy="1033144"/>
            </a:xfrm>
            <a:custGeom>
              <a:avLst/>
              <a:gdLst/>
              <a:ahLst/>
              <a:cxnLst/>
              <a:rect l="l" t="t" r="r" b="b"/>
              <a:pathLst>
                <a:path w="121284" h="1033145">
                  <a:moveTo>
                    <a:pt x="0" y="0"/>
                  </a:moveTo>
                  <a:lnTo>
                    <a:pt x="121022" y="0"/>
                  </a:lnTo>
                  <a:lnTo>
                    <a:pt x="121022" y="1032725"/>
                  </a:lnTo>
                  <a:lnTo>
                    <a:pt x="0" y="1032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868676" y="621787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909017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868676" y="588707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909017" y="588707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object 295"/>
            <p:cNvSpPr/>
            <p:nvPr/>
          </p:nvSpPr>
          <p:spPr>
            <a:xfrm>
              <a:off x="925153" y="5548212"/>
              <a:ext cx="121285" cy="1000760"/>
            </a:xfrm>
            <a:custGeom>
              <a:avLst/>
              <a:gdLst/>
              <a:ahLst/>
              <a:cxnLst/>
              <a:rect l="l" t="t" r="r" b="b"/>
              <a:pathLst>
                <a:path w="121284" h="1000759">
                  <a:moveTo>
                    <a:pt x="121022" y="1000452"/>
                  </a:moveTo>
                  <a:lnTo>
                    <a:pt x="0" y="100045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00045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object 296"/>
            <p:cNvSpPr/>
            <p:nvPr/>
          </p:nvSpPr>
          <p:spPr>
            <a:xfrm>
              <a:off x="925153" y="5548212"/>
              <a:ext cx="121285" cy="1000760"/>
            </a:xfrm>
            <a:custGeom>
              <a:avLst/>
              <a:gdLst/>
              <a:ahLst/>
              <a:cxnLst/>
              <a:rect l="l" t="t" r="r" b="b"/>
              <a:pathLst>
                <a:path w="121284" h="1000759">
                  <a:moveTo>
                    <a:pt x="0" y="0"/>
                  </a:moveTo>
                  <a:lnTo>
                    <a:pt x="121022" y="0"/>
                  </a:lnTo>
                  <a:lnTo>
                    <a:pt x="121022" y="1000452"/>
                  </a:lnTo>
                  <a:lnTo>
                    <a:pt x="0" y="100045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object 297"/>
            <p:cNvSpPr/>
            <p:nvPr/>
          </p:nvSpPr>
          <p:spPr>
            <a:xfrm>
              <a:off x="9114342" y="554821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object 298"/>
            <p:cNvSpPr/>
            <p:nvPr/>
          </p:nvSpPr>
          <p:spPr>
            <a:xfrm>
              <a:off x="9138546" y="5306167"/>
              <a:ext cx="121285" cy="532765"/>
            </a:xfrm>
            <a:custGeom>
              <a:avLst/>
              <a:gdLst/>
              <a:ahLst/>
              <a:cxnLst/>
              <a:rect l="l" t="t" r="r" b="b"/>
              <a:pathLst>
                <a:path w="121284" h="532764">
                  <a:moveTo>
                    <a:pt x="121022" y="532498"/>
                  </a:moveTo>
                  <a:lnTo>
                    <a:pt x="0" y="5324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324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9138546" y="5306167"/>
              <a:ext cx="121285" cy="532765"/>
            </a:xfrm>
            <a:custGeom>
              <a:avLst/>
              <a:gdLst/>
              <a:ahLst/>
              <a:cxnLst/>
              <a:rect l="l" t="t" r="r" b="b"/>
              <a:pathLst>
                <a:path w="121284" h="532764">
                  <a:moveTo>
                    <a:pt x="0" y="0"/>
                  </a:moveTo>
                  <a:lnTo>
                    <a:pt x="121022" y="0"/>
                  </a:lnTo>
                  <a:lnTo>
                    <a:pt x="121022" y="532498"/>
                  </a:lnTo>
                  <a:lnTo>
                    <a:pt x="0" y="532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8565706" y="5217417"/>
              <a:ext cx="694055" cy="330835"/>
            </a:xfrm>
            <a:custGeom>
              <a:avLst/>
              <a:gdLst/>
              <a:ahLst/>
              <a:cxnLst/>
              <a:rect l="l" t="t" r="r" b="b"/>
              <a:pathLst>
                <a:path w="694054" h="330835">
                  <a:moveTo>
                    <a:pt x="419544" y="330794"/>
                  </a:moveTo>
                  <a:lnTo>
                    <a:pt x="427612" y="330794"/>
                  </a:lnTo>
                </a:path>
                <a:path w="694054" h="330835">
                  <a:moveTo>
                    <a:pt x="0" y="0"/>
                  </a:moveTo>
                  <a:lnTo>
                    <a:pt x="427612" y="0"/>
                  </a:lnTo>
                </a:path>
                <a:path w="694054" h="330835">
                  <a:moveTo>
                    <a:pt x="548635" y="0"/>
                  </a:moveTo>
                  <a:lnTo>
                    <a:pt x="693862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8993319" y="5112531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4" h="807085">
                  <a:moveTo>
                    <a:pt x="121022" y="806816"/>
                  </a:moveTo>
                  <a:lnTo>
                    <a:pt x="0" y="8068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0681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8993319" y="5112531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4" h="807085">
                  <a:moveTo>
                    <a:pt x="0" y="0"/>
                  </a:moveTo>
                  <a:lnTo>
                    <a:pt x="121022" y="0"/>
                  </a:lnTo>
                  <a:lnTo>
                    <a:pt x="121022" y="806816"/>
                  </a:lnTo>
                  <a:lnTo>
                    <a:pt x="0" y="8068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8565706" y="5548212"/>
              <a:ext cx="299085" cy="0"/>
            </a:xfrm>
            <a:custGeom>
              <a:avLst/>
              <a:gdLst/>
              <a:ahLst/>
              <a:cxnLst/>
              <a:rect l="l" t="t" r="r" b="b"/>
              <a:pathLst>
                <a:path w="299084">
                  <a:moveTo>
                    <a:pt x="0" y="0"/>
                  </a:moveTo>
                  <a:lnTo>
                    <a:pt x="298522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object 304"/>
            <p:cNvSpPr/>
            <p:nvPr/>
          </p:nvSpPr>
          <p:spPr>
            <a:xfrm>
              <a:off x="8864228" y="5491735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4" h="436245">
                  <a:moveTo>
                    <a:pt x="121022" y="435680"/>
                  </a:moveTo>
                  <a:lnTo>
                    <a:pt x="0" y="435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568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object 305"/>
            <p:cNvSpPr/>
            <p:nvPr/>
          </p:nvSpPr>
          <p:spPr>
            <a:xfrm>
              <a:off x="8864228" y="5491735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4" h="436245">
                  <a:moveTo>
                    <a:pt x="0" y="0"/>
                  </a:moveTo>
                  <a:lnTo>
                    <a:pt x="121022" y="0"/>
                  </a:lnTo>
                  <a:lnTo>
                    <a:pt x="121022" y="435680"/>
                  </a:lnTo>
                  <a:lnTo>
                    <a:pt x="0" y="435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object 306"/>
            <p:cNvSpPr/>
            <p:nvPr/>
          </p:nvSpPr>
          <p:spPr>
            <a:xfrm>
              <a:off x="8710933" y="5887075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object 307"/>
            <p:cNvSpPr/>
            <p:nvPr/>
          </p:nvSpPr>
          <p:spPr>
            <a:xfrm>
              <a:off x="8719002" y="5830598"/>
              <a:ext cx="121285" cy="210185"/>
            </a:xfrm>
            <a:custGeom>
              <a:avLst/>
              <a:gdLst/>
              <a:ahLst/>
              <a:cxnLst/>
              <a:rect l="l" t="t" r="r" b="b"/>
              <a:pathLst>
                <a:path w="121284" h="210185">
                  <a:moveTo>
                    <a:pt x="121022" y="209772"/>
                  </a:moveTo>
                  <a:lnTo>
                    <a:pt x="0" y="20977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20977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8719002" y="5830598"/>
              <a:ext cx="121285" cy="210185"/>
            </a:xfrm>
            <a:custGeom>
              <a:avLst/>
              <a:gdLst/>
              <a:ahLst/>
              <a:cxnLst/>
              <a:rect l="l" t="t" r="r" b="b"/>
              <a:pathLst>
                <a:path w="121284" h="210185">
                  <a:moveTo>
                    <a:pt x="0" y="0"/>
                  </a:moveTo>
                  <a:lnTo>
                    <a:pt x="121022" y="0"/>
                  </a:lnTo>
                  <a:lnTo>
                    <a:pt x="121022" y="209772"/>
                  </a:lnTo>
                  <a:lnTo>
                    <a:pt x="0" y="2097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8565706" y="588707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8589911" y="5677303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4" h="395604">
                  <a:moveTo>
                    <a:pt x="121022" y="395340"/>
                  </a:moveTo>
                  <a:lnTo>
                    <a:pt x="0" y="395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95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8589911" y="5677303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4" h="395604">
                  <a:moveTo>
                    <a:pt x="0" y="0"/>
                  </a:moveTo>
                  <a:lnTo>
                    <a:pt x="121022" y="0"/>
                  </a:lnTo>
                  <a:lnTo>
                    <a:pt x="121022" y="395340"/>
                  </a:lnTo>
                  <a:lnTo>
                    <a:pt x="0" y="395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8428547" y="4886623"/>
              <a:ext cx="831215" cy="1000760"/>
            </a:xfrm>
            <a:custGeom>
              <a:avLst/>
              <a:gdLst/>
              <a:ahLst/>
              <a:cxnLst/>
              <a:rect l="l" t="t" r="r" b="b"/>
              <a:pathLst>
                <a:path w="831215" h="1000760">
                  <a:moveTo>
                    <a:pt x="0" y="1000452"/>
                  </a:moveTo>
                  <a:lnTo>
                    <a:pt x="16136" y="1000452"/>
                  </a:lnTo>
                </a:path>
                <a:path w="831215" h="1000760">
                  <a:moveTo>
                    <a:pt x="0" y="661589"/>
                  </a:moveTo>
                  <a:lnTo>
                    <a:pt x="16136" y="661589"/>
                  </a:lnTo>
                </a:path>
                <a:path w="831215" h="1000760">
                  <a:moveTo>
                    <a:pt x="0" y="330794"/>
                  </a:moveTo>
                  <a:lnTo>
                    <a:pt x="16136" y="330794"/>
                  </a:lnTo>
                </a:path>
                <a:path w="831215" h="1000760">
                  <a:moveTo>
                    <a:pt x="0" y="0"/>
                  </a:moveTo>
                  <a:lnTo>
                    <a:pt x="16136" y="0"/>
                  </a:lnTo>
                </a:path>
                <a:path w="831215" h="1000760">
                  <a:moveTo>
                    <a:pt x="137158" y="0"/>
                  </a:moveTo>
                  <a:lnTo>
                    <a:pt x="831021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8444683" y="4789805"/>
              <a:ext cx="121285" cy="1331595"/>
            </a:xfrm>
            <a:custGeom>
              <a:avLst/>
              <a:gdLst/>
              <a:ahLst/>
              <a:cxnLst/>
              <a:rect l="l" t="t" r="r" b="b"/>
              <a:pathLst>
                <a:path w="121284" h="1331595">
                  <a:moveTo>
                    <a:pt x="121022" y="1331247"/>
                  </a:moveTo>
                  <a:lnTo>
                    <a:pt x="0" y="133124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33124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8444683" y="4789805"/>
              <a:ext cx="121285" cy="1331595"/>
            </a:xfrm>
            <a:custGeom>
              <a:avLst/>
              <a:gdLst/>
              <a:ahLst/>
              <a:cxnLst/>
              <a:rect l="l" t="t" r="r" b="b"/>
              <a:pathLst>
                <a:path w="121284" h="1331595">
                  <a:moveTo>
                    <a:pt x="0" y="0"/>
                  </a:moveTo>
                  <a:lnTo>
                    <a:pt x="121022" y="0"/>
                  </a:lnTo>
                  <a:lnTo>
                    <a:pt x="121022" y="1331247"/>
                  </a:lnTo>
                  <a:lnTo>
                    <a:pt x="0" y="133124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8291389" y="3555375"/>
              <a:ext cx="968375" cy="2331720"/>
            </a:xfrm>
            <a:custGeom>
              <a:avLst/>
              <a:gdLst/>
              <a:ahLst/>
              <a:cxnLst/>
              <a:rect l="l" t="t" r="r" b="b"/>
              <a:pathLst>
                <a:path w="968375" h="2331720">
                  <a:moveTo>
                    <a:pt x="0" y="2331699"/>
                  </a:moveTo>
                  <a:lnTo>
                    <a:pt x="16136" y="2331699"/>
                  </a:lnTo>
                </a:path>
                <a:path w="968375" h="2331720">
                  <a:moveTo>
                    <a:pt x="0" y="1992836"/>
                  </a:moveTo>
                  <a:lnTo>
                    <a:pt x="16136" y="1992836"/>
                  </a:lnTo>
                </a:path>
                <a:path w="968375" h="2331720">
                  <a:moveTo>
                    <a:pt x="0" y="1662042"/>
                  </a:moveTo>
                  <a:lnTo>
                    <a:pt x="16136" y="1662042"/>
                  </a:lnTo>
                </a:path>
                <a:path w="968375" h="2331720">
                  <a:moveTo>
                    <a:pt x="0" y="1331247"/>
                  </a:moveTo>
                  <a:lnTo>
                    <a:pt x="16136" y="1331247"/>
                  </a:lnTo>
                </a:path>
                <a:path w="968375" h="2331720">
                  <a:moveTo>
                    <a:pt x="0" y="1000452"/>
                  </a:moveTo>
                  <a:lnTo>
                    <a:pt x="16136" y="1000452"/>
                  </a:lnTo>
                </a:path>
                <a:path w="968375" h="2331720">
                  <a:moveTo>
                    <a:pt x="137158" y="1000452"/>
                  </a:moveTo>
                  <a:lnTo>
                    <a:pt x="968179" y="1000452"/>
                  </a:lnTo>
                </a:path>
                <a:path w="968375" h="2331720">
                  <a:moveTo>
                    <a:pt x="0" y="661589"/>
                  </a:moveTo>
                  <a:lnTo>
                    <a:pt x="16136" y="661589"/>
                  </a:lnTo>
                </a:path>
                <a:path w="968375" h="2331720">
                  <a:moveTo>
                    <a:pt x="137158" y="661589"/>
                  </a:moveTo>
                  <a:lnTo>
                    <a:pt x="968179" y="661589"/>
                  </a:lnTo>
                </a:path>
                <a:path w="968375" h="2331720">
                  <a:moveTo>
                    <a:pt x="0" y="330794"/>
                  </a:moveTo>
                  <a:lnTo>
                    <a:pt x="16136" y="330794"/>
                  </a:lnTo>
                </a:path>
                <a:path w="968375" h="2331720">
                  <a:moveTo>
                    <a:pt x="137158" y="330794"/>
                  </a:moveTo>
                  <a:lnTo>
                    <a:pt x="968179" y="330794"/>
                  </a:lnTo>
                </a:path>
                <a:path w="968375" h="2331720">
                  <a:moveTo>
                    <a:pt x="0" y="0"/>
                  </a:moveTo>
                  <a:lnTo>
                    <a:pt x="16136" y="0"/>
                  </a:lnTo>
                </a:path>
                <a:path w="968375" h="2331720">
                  <a:moveTo>
                    <a:pt x="137158" y="0"/>
                  </a:moveTo>
                  <a:lnTo>
                    <a:pt x="968179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8307525" y="3523103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121022" y="2686699"/>
                  </a:moveTo>
                  <a:lnTo>
                    <a:pt x="0" y="268669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268669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8307525" y="3523103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0" y="0"/>
                  </a:moveTo>
                  <a:lnTo>
                    <a:pt x="121022" y="0"/>
                  </a:lnTo>
                  <a:lnTo>
                    <a:pt x="121022" y="2686699"/>
                  </a:lnTo>
                  <a:lnTo>
                    <a:pt x="0" y="2686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8154230" y="2885718"/>
              <a:ext cx="1105535" cy="3001645"/>
            </a:xfrm>
            <a:custGeom>
              <a:avLst/>
              <a:gdLst/>
              <a:ahLst/>
              <a:cxnLst/>
              <a:rect l="l" t="t" r="r" b="b"/>
              <a:pathLst>
                <a:path w="1105534" h="3001645">
                  <a:moveTo>
                    <a:pt x="0" y="3001357"/>
                  </a:moveTo>
                  <a:lnTo>
                    <a:pt x="16136" y="3001357"/>
                  </a:lnTo>
                </a:path>
                <a:path w="1105534" h="3001645">
                  <a:moveTo>
                    <a:pt x="0" y="2662494"/>
                  </a:moveTo>
                  <a:lnTo>
                    <a:pt x="16136" y="2662494"/>
                  </a:lnTo>
                </a:path>
                <a:path w="1105534" h="3001645">
                  <a:moveTo>
                    <a:pt x="0" y="2331699"/>
                  </a:moveTo>
                  <a:lnTo>
                    <a:pt x="16136" y="2331699"/>
                  </a:lnTo>
                </a:path>
                <a:path w="1105534" h="3001645">
                  <a:moveTo>
                    <a:pt x="0" y="2000905"/>
                  </a:moveTo>
                  <a:lnTo>
                    <a:pt x="16136" y="2000905"/>
                  </a:lnTo>
                </a:path>
                <a:path w="1105534" h="3001645">
                  <a:moveTo>
                    <a:pt x="0" y="1670110"/>
                  </a:moveTo>
                  <a:lnTo>
                    <a:pt x="16136" y="1670110"/>
                  </a:lnTo>
                </a:path>
                <a:path w="1105534" h="3001645">
                  <a:moveTo>
                    <a:pt x="0" y="1331247"/>
                  </a:moveTo>
                  <a:lnTo>
                    <a:pt x="16136" y="1331247"/>
                  </a:lnTo>
                </a:path>
                <a:path w="1105534" h="3001645">
                  <a:moveTo>
                    <a:pt x="0" y="1000452"/>
                  </a:moveTo>
                  <a:lnTo>
                    <a:pt x="16136" y="1000452"/>
                  </a:lnTo>
                </a:path>
                <a:path w="1105534" h="3001645">
                  <a:moveTo>
                    <a:pt x="0" y="669657"/>
                  </a:moveTo>
                  <a:lnTo>
                    <a:pt x="16136" y="669657"/>
                  </a:lnTo>
                </a:path>
                <a:path w="1105534" h="3001645">
                  <a:moveTo>
                    <a:pt x="0" y="338862"/>
                  </a:moveTo>
                  <a:lnTo>
                    <a:pt x="16136" y="338862"/>
                  </a:lnTo>
                </a:path>
                <a:path w="1105534" h="3001645">
                  <a:moveTo>
                    <a:pt x="137158" y="338862"/>
                  </a:moveTo>
                  <a:lnTo>
                    <a:pt x="1105338" y="338862"/>
                  </a:lnTo>
                </a:path>
                <a:path w="1105534" h="3001645">
                  <a:moveTo>
                    <a:pt x="0" y="0"/>
                  </a:moveTo>
                  <a:lnTo>
                    <a:pt x="110533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8170366" y="2909922"/>
              <a:ext cx="121285" cy="3211195"/>
            </a:xfrm>
            <a:custGeom>
              <a:avLst/>
              <a:gdLst/>
              <a:ahLst/>
              <a:cxnLst/>
              <a:rect l="l" t="t" r="r" b="b"/>
              <a:pathLst>
                <a:path w="121284" h="3211195">
                  <a:moveTo>
                    <a:pt x="121022" y="3211130"/>
                  </a:moveTo>
                  <a:lnTo>
                    <a:pt x="0" y="321113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21113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8170366" y="2909922"/>
              <a:ext cx="121285" cy="3211195"/>
            </a:xfrm>
            <a:custGeom>
              <a:avLst/>
              <a:gdLst/>
              <a:ahLst/>
              <a:cxnLst/>
              <a:rect l="l" t="t" r="r" b="b"/>
              <a:pathLst>
                <a:path w="121284" h="3211195">
                  <a:moveTo>
                    <a:pt x="0" y="0"/>
                  </a:moveTo>
                  <a:lnTo>
                    <a:pt x="121022" y="0"/>
                  </a:lnTo>
                  <a:lnTo>
                    <a:pt x="121022" y="3211130"/>
                  </a:lnTo>
                  <a:lnTo>
                    <a:pt x="0" y="321113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8017071" y="2224128"/>
              <a:ext cx="1242695" cy="3663315"/>
            </a:xfrm>
            <a:custGeom>
              <a:avLst/>
              <a:gdLst/>
              <a:ahLst/>
              <a:cxnLst/>
              <a:rect l="l" t="t" r="r" b="b"/>
              <a:pathLst>
                <a:path w="1242695" h="3663315">
                  <a:moveTo>
                    <a:pt x="0" y="3662947"/>
                  </a:moveTo>
                  <a:lnTo>
                    <a:pt x="16136" y="3662947"/>
                  </a:lnTo>
                </a:path>
                <a:path w="1242695" h="3663315">
                  <a:moveTo>
                    <a:pt x="0" y="3324084"/>
                  </a:moveTo>
                  <a:lnTo>
                    <a:pt x="16136" y="3324084"/>
                  </a:lnTo>
                </a:path>
                <a:path w="1242695" h="3663315">
                  <a:moveTo>
                    <a:pt x="0" y="2993289"/>
                  </a:moveTo>
                  <a:lnTo>
                    <a:pt x="16136" y="2993289"/>
                  </a:lnTo>
                </a:path>
                <a:path w="1242695" h="3663315">
                  <a:moveTo>
                    <a:pt x="0" y="2662494"/>
                  </a:moveTo>
                  <a:lnTo>
                    <a:pt x="16136" y="2662494"/>
                  </a:lnTo>
                </a:path>
                <a:path w="1242695" h="3663315">
                  <a:moveTo>
                    <a:pt x="0" y="2331699"/>
                  </a:moveTo>
                  <a:lnTo>
                    <a:pt x="16136" y="2331699"/>
                  </a:lnTo>
                </a:path>
                <a:path w="1242695" h="3663315">
                  <a:moveTo>
                    <a:pt x="0" y="1992836"/>
                  </a:moveTo>
                  <a:lnTo>
                    <a:pt x="16136" y="1992836"/>
                  </a:lnTo>
                </a:path>
                <a:path w="1242695" h="3663315">
                  <a:moveTo>
                    <a:pt x="0" y="1662042"/>
                  </a:moveTo>
                  <a:lnTo>
                    <a:pt x="16136" y="1662042"/>
                  </a:lnTo>
                </a:path>
                <a:path w="1242695" h="3663315">
                  <a:moveTo>
                    <a:pt x="0" y="1331247"/>
                  </a:moveTo>
                  <a:lnTo>
                    <a:pt x="16136" y="1331247"/>
                  </a:lnTo>
                </a:path>
                <a:path w="1242695" h="3663315">
                  <a:moveTo>
                    <a:pt x="0" y="1000452"/>
                  </a:moveTo>
                  <a:lnTo>
                    <a:pt x="16136" y="1000452"/>
                  </a:lnTo>
                </a:path>
                <a:path w="1242695" h="3663315">
                  <a:moveTo>
                    <a:pt x="0" y="661589"/>
                  </a:moveTo>
                  <a:lnTo>
                    <a:pt x="16136" y="661589"/>
                  </a:lnTo>
                </a:path>
                <a:path w="1242695" h="3663315">
                  <a:moveTo>
                    <a:pt x="0" y="330794"/>
                  </a:moveTo>
                  <a:lnTo>
                    <a:pt x="16136" y="330794"/>
                  </a:lnTo>
                </a:path>
                <a:path w="1242695" h="3663315">
                  <a:moveTo>
                    <a:pt x="137158" y="330794"/>
                  </a:moveTo>
                  <a:lnTo>
                    <a:pt x="1242497" y="330794"/>
                  </a:lnTo>
                </a:path>
                <a:path w="1242695" h="3663315">
                  <a:moveTo>
                    <a:pt x="0" y="0"/>
                  </a:moveTo>
                  <a:lnTo>
                    <a:pt x="1242497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8033207" y="2264469"/>
              <a:ext cx="121285" cy="3865245"/>
            </a:xfrm>
            <a:custGeom>
              <a:avLst/>
              <a:gdLst/>
              <a:ahLst/>
              <a:cxnLst/>
              <a:rect l="l" t="t" r="r" b="b"/>
              <a:pathLst>
                <a:path w="121284" h="3865245">
                  <a:moveTo>
                    <a:pt x="121022" y="3864651"/>
                  </a:moveTo>
                  <a:lnTo>
                    <a:pt x="0" y="386465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86465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8033207" y="2264469"/>
              <a:ext cx="121285" cy="3865245"/>
            </a:xfrm>
            <a:custGeom>
              <a:avLst/>
              <a:gdLst/>
              <a:ahLst/>
              <a:cxnLst/>
              <a:rect l="l" t="t" r="r" b="b"/>
              <a:pathLst>
                <a:path w="121284" h="3865245">
                  <a:moveTo>
                    <a:pt x="0" y="0"/>
                  </a:moveTo>
                  <a:lnTo>
                    <a:pt x="121022" y="0"/>
                  </a:lnTo>
                  <a:lnTo>
                    <a:pt x="121022" y="3864651"/>
                  </a:lnTo>
                  <a:lnTo>
                    <a:pt x="0" y="386465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7879913" y="1893333"/>
              <a:ext cx="1379855" cy="3655060"/>
            </a:xfrm>
            <a:custGeom>
              <a:avLst/>
              <a:gdLst/>
              <a:ahLst/>
              <a:cxnLst/>
              <a:rect l="l" t="t" r="r" b="b"/>
              <a:pathLst>
                <a:path w="1379854" h="3655060">
                  <a:moveTo>
                    <a:pt x="0" y="3654879"/>
                  </a:moveTo>
                  <a:lnTo>
                    <a:pt x="16136" y="3654879"/>
                  </a:lnTo>
                </a:path>
                <a:path w="1379854" h="3655060">
                  <a:moveTo>
                    <a:pt x="0" y="3324084"/>
                  </a:moveTo>
                  <a:lnTo>
                    <a:pt x="16136" y="3324084"/>
                  </a:lnTo>
                </a:path>
                <a:path w="1379854" h="3655060">
                  <a:moveTo>
                    <a:pt x="0" y="2993289"/>
                  </a:moveTo>
                  <a:lnTo>
                    <a:pt x="16136" y="2993289"/>
                  </a:lnTo>
                </a:path>
                <a:path w="1379854" h="3655060">
                  <a:moveTo>
                    <a:pt x="0" y="2662494"/>
                  </a:moveTo>
                  <a:lnTo>
                    <a:pt x="16136" y="2662494"/>
                  </a:lnTo>
                </a:path>
                <a:path w="1379854" h="3655060">
                  <a:moveTo>
                    <a:pt x="0" y="2323631"/>
                  </a:moveTo>
                  <a:lnTo>
                    <a:pt x="16136" y="2323631"/>
                  </a:lnTo>
                </a:path>
                <a:path w="1379854" h="3655060">
                  <a:moveTo>
                    <a:pt x="0" y="1992836"/>
                  </a:moveTo>
                  <a:lnTo>
                    <a:pt x="16136" y="1992836"/>
                  </a:lnTo>
                </a:path>
                <a:path w="1379854" h="3655060">
                  <a:moveTo>
                    <a:pt x="0" y="1662042"/>
                  </a:moveTo>
                  <a:lnTo>
                    <a:pt x="16136" y="1662042"/>
                  </a:lnTo>
                </a:path>
                <a:path w="1379854" h="3655060">
                  <a:moveTo>
                    <a:pt x="0" y="1331247"/>
                  </a:moveTo>
                  <a:lnTo>
                    <a:pt x="16136" y="1331247"/>
                  </a:lnTo>
                </a:path>
                <a:path w="1379854" h="3655060">
                  <a:moveTo>
                    <a:pt x="0" y="992384"/>
                  </a:moveTo>
                  <a:lnTo>
                    <a:pt x="16136" y="992384"/>
                  </a:lnTo>
                </a:path>
                <a:path w="1379854" h="3655060">
                  <a:moveTo>
                    <a:pt x="0" y="661589"/>
                  </a:moveTo>
                  <a:lnTo>
                    <a:pt x="16136" y="661589"/>
                  </a:lnTo>
                </a:path>
                <a:path w="1379854" h="3655060">
                  <a:moveTo>
                    <a:pt x="0" y="330794"/>
                  </a:moveTo>
                  <a:lnTo>
                    <a:pt x="16136" y="330794"/>
                  </a:lnTo>
                </a:path>
                <a:path w="1379854" h="3655060">
                  <a:moveTo>
                    <a:pt x="0" y="0"/>
                  </a:moveTo>
                  <a:lnTo>
                    <a:pt x="16136" y="0"/>
                  </a:lnTo>
                </a:path>
                <a:path w="1379854" h="3655060">
                  <a:moveTo>
                    <a:pt x="137158" y="0"/>
                  </a:moveTo>
                  <a:lnTo>
                    <a:pt x="137965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7896049" y="1731970"/>
              <a:ext cx="121285" cy="4220210"/>
            </a:xfrm>
            <a:custGeom>
              <a:avLst/>
              <a:gdLst/>
              <a:ahLst/>
              <a:cxnLst/>
              <a:rect l="l" t="t" r="r" b="b"/>
              <a:pathLst>
                <a:path w="121284" h="4220210">
                  <a:moveTo>
                    <a:pt x="121022" y="4219650"/>
                  </a:moveTo>
                  <a:lnTo>
                    <a:pt x="0" y="421965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21965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7896049" y="1731970"/>
              <a:ext cx="121285" cy="4220210"/>
            </a:xfrm>
            <a:custGeom>
              <a:avLst/>
              <a:gdLst/>
              <a:ahLst/>
              <a:cxnLst/>
              <a:rect l="l" t="t" r="r" b="b"/>
              <a:pathLst>
                <a:path w="121284" h="4220210">
                  <a:moveTo>
                    <a:pt x="0" y="0"/>
                  </a:moveTo>
                  <a:lnTo>
                    <a:pt x="121022" y="0"/>
                  </a:lnTo>
                  <a:lnTo>
                    <a:pt x="121022" y="4219650"/>
                  </a:lnTo>
                  <a:lnTo>
                    <a:pt x="0" y="42196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7750821" y="1554470"/>
              <a:ext cx="1508760" cy="3994150"/>
            </a:xfrm>
            <a:custGeom>
              <a:avLst/>
              <a:gdLst/>
              <a:ahLst/>
              <a:cxnLst/>
              <a:rect l="l" t="t" r="r" b="b"/>
              <a:pathLst>
                <a:path w="1508759" h="3994150">
                  <a:moveTo>
                    <a:pt x="0" y="3993742"/>
                  </a:moveTo>
                  <a:lnTo>
                    <a:pt x="8068" y="3993742"/>
                  </a:lnTo>
                </a:path>
                <a:path w="1508759" h="3994150">
                  <a:moveTo>
                    <a:pt x="0" y="3662947"/>
                  </a:moveTo>
                  <a:lnTo>
                    <a:pt x="8068" y="3662947"/>
                  </a:lnTo>
                </a:path>
                <a:path w="1508759" h="3994150">
                  <a:moveTo>
                    <a:pt x="0" y="3332152"/>
                  </a:moveTo>
                  <a:lnTo>
                    <a:pt x="8068" y="3332152"/>
                  </a:lnTo>
                </a:path>
                <a:path w="1508759" h="3994150">
                  <a:moveTo>
                    <a:pt x="0" y="3001357"/>
                  </a:moveTo>
                  <a:lnTo>
                    <a:pt x="8068" y="3001357"/>
                  </a:lnTo>
                </a:path>
                <a:path w="1508759" h="3994150">
                  <a:moveTo>
                    <a:pt x="0" y="2662494"/>
                  </a:moveTo>
                  <a:lnTo>
                    <a:pt x="8068" y="2662494"/>
                  </a:lnTo>
                </a:path>
                <a:path w="1508759" h="3994150">
                  <a:moveTo>
                    <a:pt x="0" y="2331699"/>
                  </a:moveTo>
                  <a:lnTo>
                    <a:pt x="8068" y="2331699"/>
                  </a:lnTo>
                </a:path>
                <a:path w="1508759" h="3994150">
                  <a:moveTo>
                    <a:pt x="0" y="2000905"/>
                  </a:moveTo>
                  <a:lnTo>
                    <a:pt x="8068" y="2000905"/>
                  </a:lnTo>
                </a:path>
                <a:path w="1508759" h="3994150">
                  <a:moveTo>
                    <a:pt x="0" y="1670110"/>
                  </a:moveTo>
                  <a:lnTo>
                    <a:pt x="8068" y="1670110"/>
                  </a:lnTo>
                </a:path>
                <a:path w="1508759" h="3994150">
                  <a:moveTo>
                    <a:pt x="0" y="1331247"/>
                  </a:moveTo>
                  <a:lnTo>
                    <a:pt x="8068" y="1331247"/>
                  </a:lnTo>
                </a:path>
                <a:path w="1508759" h="3994150">
                  <a:moveTo>
                    <a:pt x="0" y="1000452"/>
                  </a:moveTo>
                  <a:lnTo>
                    <a:pt x="8068" y="1000452"/>
                  </a:lnTo>
                </a:path>
                <a:path w="1508759" h="3994150">
                  <a:moveTo>
                    <a:pt x="0" y="669657"/>
                  </a:moveTo>
                  <a:lnTo>
                    <a:pt x="8068" y="669657"/>
                  </a:lnTo>
                </a:path>
                <a:path w="1508759" h="3994150">
                  <a:moveTo>
                    <a:pt x="0" y="338862"/>
                  </a:moveTo>
                  <a:lnTo>
                    <a:pt x="8068" y="338862"/>
                  </a:lnTo>
                </a:path>
                <a:path w="1508759" h="3994150">
                  <a:moveTo>
                    <a:pt x="0" y="0"/>
                  </a:moveTo>
                  <a:lnTo>
                    <a:pt x="8068" y="0"/>
                  </a:lnTo>
                </a:path>
                <a:path w="1508759" h="3994150">
                  <a:moveTo>
                    <a:pt x="129090" y="0"/>
                  </a:moveTo>
                  <a:lnTo>
                    <a:pt x="1508747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7758890" y="1546402"/>
              <a:ext cx="121285" cy="4364990"/>
            </a:xfrm>
            <a:custGeom>
              <a:avLst/>
              <a:gdLst/>
              <a:ahLst/>
              <a:cxnLst/>
              <a:rect l="l" t="t" r="r" b="b"/>
              <a:pathLst>
                <a:path w="121284" h="4364990">
                  <a:moveTo>
                    <a:pt x="121022" y="4364877"/>
                  </a:moveTo>
                  <a:lnTo>
                    <a:pt x="0" y="436487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6487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7758890" y="1546402"/>
              <a:ext cx="121285" cy="4364990"/>
            </a:xfrm>
            <a:custGeom>
              <a:avLst/>
              <a:gdLst/>
              <a:ahLst/>
              <a:cxnLst/>
              <a:rect l="l" t="t" r="r" b="b"/>
              <a:pathLst>
                <a:path w="121284" h="4364990">
                  <a:moveTo>
                    <a:pt x="0" y="0"/>
                  </a:moveTo>
                  <a:lnTo>
                    <a:pt x="121022" y="0"/>
                  </a:lnTo>
                  <a:lnTo>
                    <a:pt x="121022" y="4364877"/>
                  </a:lnTo>
                  <a:lnTo>
                    <a:pt x="0" y="43648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7613663" y="1223675"/>
              <a:ext cx="1645920" cy="4663440"/>
            </a:xfrm>
            <a:custGeom>
              <a:avLst/>
              <a:gdLst/>
              <a:ahLst/>
              <a:cxnLst/>
              <a:rect l="l" t="t" r="r" b="b"/>
              <a:pathLst>
                <a:path w="1645920" h="4663440">
                  <a:moveTo>
                    <a:pt x="0" y="4663399"/>
                  </a:moveTo>
                  <a:lnTo>
                    <a:pt x="16136" y="4663399"/>
                  </a:lnTo>
                </a:path>
                <a:path w="1645920" h="4663440">
                  <a:moveTo>
                    <a:pt x="0" y="4324536"/>
                  </a:moveTo>
                  <a:lnTo>
                    <a:pt x="16136" y="4324536"/>
                  </a:lnTo>
                </a:path>
                <a:path w="1645920" h="4663440">
                  <a:moveTo>
                    <a:pt x="0" y="3993742"/>
                  </a:moveTo>
                  <a:lnTo>
                    <a:pt x="16136" y="3993742"/>
                  </a:lnTo>
                </a:path>
                <a:path w="1645920" h="4663440">
                  <a:moveTo>
                    <a:pt x="0" y="3662947"/>
                  </a:moveTo>
                  <a:lnTo>
                    <a:pt x="16136" y="3662947"/>
                  </a:lnTo>
                </a:path>
                <a:path w="1645920" h="4663440">
                  <a:moveTo>
                    <a:pt x="0" y="3332152"/>
                  </a:moveTo>
                  <a:lnTo>
                    <a:pt x="16136" y="3332152"/>
                  </a:lnTo>
                </a:path>
                <a:path w="1645920" h="4663440">
                  <a:moveTo>
                    <a:pt x="0" y="2993289"/>
                  </a:moveTo>
                  <a:lnTo>
                    <a:pt x="16136" y="2993289"/>
                  </a:lnTo>
                </a:path>
                <a:path w="1645920" h="4663440">
                  <a:moveTo>
                    <a:pt x="0" y="2662494"/>
                  </a:moveTo>
                  <a:lnTo>
                    <a:pt x="16136" y="2662494"/>
                  </a:lnTo>
                </a:path>
                <a:path w="1645920" h="4663440">
                  <a:moveTo>
                    <a:pt x="0" y="2331699"/>
                  </a:moveTo>
                  <a:lnTo>
                    <a:pt x="16136" y="2331699"/>
                  </a:lnTo>
                </a:path>
                <a:path w="1645920" h="4663440">
                  <a:moveTo>
                    <a:pt x="0" y="2000905"/>
                  </a:moveTo>
                  <a:lnTo>
                    <a:pt x="16136" y="2000905"/>
                  </a:lnTo>
                </a:path>
                <a:path w="1645920" h="4663440">
                  <a:moveTo>
                    <a:pt x="0" y="1662042"/>
                  </a:moveTo>
                  <a:lnTo>
                    <a:pt x="16136" y="1662042"/>
                  </a:lnTo>
                </a:path>
                <a:path w="1645920" h="4663440">
                  <a:moveTo>
                    <a:pt x="0" y="1331247"/>
                  </a:moveTo>
                  <a:lnTo>
                    <a:pt x="16136" y="1331247"/>
                  </a:lnTo>
                </a:path>
                <a:path w="1645920" h="4663440">
                  <a:moveTo>
                    <a:pt x="0" y="1000452"/>
                  </a:moveTo>
                  <a:lnTo>
                    <a:pt x="16136" y="1000452"/>
                  </a:lnTo>
                </a:path>
                <a:path w="1645920" h="4663440">
                  <a:moveTo>
                    <a:pt x="0" y="669657"/>
                  </a:moveTo>
                  <a:lnTo>
                    <a:pt x="16136" y="669657"/>
                  </a:lnTo>
                </a:path>
                <a:path w="1645920" h="4663440">
                  <a:moveTo>
                    <a:pt x="0" y="330794"/>
                  </a:moveTo>
                  <a:lnTo>
                    <a:pt x="16136" y="330794"/>
                  </a:lnTo>
                </a:path>
                <a:path w="1645920" h="4663440">
                  <a:moveTo>
                    <a:pt x="0" y="0"/>
                  </a:moveTo>
                  <a:lnTo>
                    <a:pt x="16136" y="0"/>
                  </a:lnTo>
                </a:path>
                <a:path w="1645920" h="4663440">
                  <a:moveTo>
                    <a:pt x="137158" y="0"/>
                  </a:moveTo>
                  <a:lnTo>
                    <a:pt x="164590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7629799" y="1199471"/>
              <a:ext cx="121285" cy="4776470"/>
            </a:xfrm>
            <a:custGeom>
              <a:avLst/>
              <a:gdLst/>
              <a:ahLst/>
              <a:cxnLst/>
              <a:rect l="l" t="t" r="r" b="b"/>
              <a:pathLst>
                <a:path w="121284" h="4776470">
                  <a:moveTo>
                    <a:pt x="121022" y="4776354"/>
                  </a:moveTo>
                  <a:lnTo>
                    <a:pt x="0" y="477635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77635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7629799" y="1199471"/>
              <a:ext cx="121285" cy="4776470"/>
            </a:xfrm>
            <a:custGeom>
              <a:avLst/>
              <a:gdLst/>
              <a:ahLst/>
              <a:cxnLst/>
              <a:rect l="l" t="t" r="r" b="b"/>
              <a:pathLst>
                <a:path w="121284" h="4776470">
                  <a:moveTo>
                    <a:pt x="0" y="0"/>
                  </a:moveTo>
                  <a:lnTo>
                    <a:pt x="121022" y="0"/>
                  </a:lnTo>
                  <a:lnTo>
                    <a:pt x="121022" y="4776354"/>
                  </a:lnTo>
                  <a:lnTo>
                    <a:pt x="0" y="47763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868676" y="155447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909017" y="1554470"/>
              <a:ext cx="6583680" cy="0"/>
            </a:xfrm>
            <a:custGeom>
              <a:avLst/>
              <a:gdLst/>
              <a:ahLst/>
              <a:cxnLst/>
              <a:rect l="l" t="t" r="r" b="b"/>
              <a:pathLst>
                <a:path w="6583680">
                  <a:moveTo>
                    <a:pt x="0" y="0"/>
                  </a:moveTo>
                  <a:lnTo>
                    <a:pt x="6583623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868676" y="122367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909017" y="1223675"/>
              <a:ext cx="6583680" cy="4663440"/>
            </a:xfrm>
            <a:custGeom>
              <a:avLst/>
              <a:gdLst/>
              <a:ahLst/>
              <a:cxnLst/>
              <a:rect l="l" t="t" r="r" b="b"/>
              <a:pathLst>
                <a:path w="6583680" h="4663440">
                  <a:moveTo>
                    <a:pt x="0" y="0"/>
                  </a:moveTo>
                  <a:lnTo>
                    <a:pt x="6583623" y="0"/>
                  </a:lnTo>
                </a:path>
                <a:path w="6583680" h="4663440">
                  <a:moveTo>
                    <a:pt x="6567487" y="4663399"/>
                  </a:moveTo>
                  <a:lnTo>
                    <a:pt x="6583623" y="4663399"/>
                  </a:lnTo>
                </a:path>
                <a:path w="6583680" h="4663440">
                  <a:moveTo>
                    <a:pt x="6567487" y="4324536"/>
                  </a:moveTo>
                  <a:lnTo>
                    <a:pt x="6583623" y="4324536"/>
                  </a:lnTo>
                </a:path>
                <a:path w="6583680" h="4663440">
                  <a:moveTo>
                    <a:pt x="6567487" y="3993742"/>
                  </a:moveTo>
                  <a:lnTo>
                    <a:pt x="6583623" y="3993742"/>
                  </a:lnTo>
                </a:path>
                <a:path w="6583680" h="4663440">
                  <a:moveTo>
                    <a:pt x="6567487" y="3662947"/>
                  </a:moveTo>
                  <a:lnTo>
                    <a:pt x="6583623" y="3662947"/>
                  </a:lnTo>
                </a:path>
                <a:path w="6583680" h="4663440">
                  <a:moveTo>
                    <a:pt x="6567487" y="3332152"/>
                  </a:moveTo>
                  <a:lnTo>
                    <a:pt x="6583623" y="3332152"/>
                  </a:lnTo>
                </a:path>
                <a:path w="6583680" h="4663440">
                  <a:moveTo>
                    <a:pt x="6567487" y="2993289"/>
                  </a:moveTo>
                  <a:lnTo>
                    <a:pt x="6583623" y="2993289"/>
                  </a:lnTo>
                </a:path>
                <a:path w="6583680" h="4663440">
                  <a:moveTo>
                    <a:pt x="6567487" y="2662494"/>
                  </a:moveTo>
                  <a:lnTo>
                    <a:pt x="6583623" y="2662494"/>
                  </a:lnTo>
                </a:path>
                <a:path w="6583680" h="4663440">
                  <a:moveTo>
                    <a:pt x="6567487" y="2331699"/>
                  </a:moveTo>
                  <a:lnTo>
                    <a:pt x="6583623" y="2331699"/>
                  </a:lnTo>
                </a:path>
                <a:path w="6583680" h="4663440">
                  <a:moveTo>
                    <a:pt x="6567487" y="2000905"/>
                  </a:moveTo>
                  <a:lnTo>
                    <a:pt x="6583623" y="2000905"/>
                  </a:lnTo>
                </a:path>
                <a:path w="6583680" h="4663440">
                  <a:moveTo>
                    <a:pt x="6567487" y="1662042"/>
                  </a:moveTo>
                  <a:lnTo>
                    <a:pt x="6583623" y="1662042"/>
                  </a:lnTo>
                </a:path>
                <a:path w="6583680" h="4663440">
                  <a:moveTo>
                    <a:pt x="6567487" y="1331247"/>
                  </a:moveTo>
                  <a:lnTo>
                    <a:pt x="6583623" y="1331247"/>
                  </a:lnTo>
                </a:path>
                <a:path w="6583680" h="4663440">
                  <a:moveTo>
                    <a:pt x="6567487" y="1000452"/>
                  </a:moveTo>
                  <a:lnTo>
                    <a:pt x="6583623" y="1000452"/>
                  </a:lnTo>
                </a:path>
                <a:path w="6583680" h="4663440">
                  <a:moveTo>
                    <a:pt x="6567487" y="669657"/>
                  </a:moveTo>
                  <a:lnTo>
                    <a:pt x="6583623" y="669657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7492640" y="1126857"/>
              <a:ext cx="121285" cy="4832985"/>
            </a:xfrm>
            <a:custGeom>
              <a:avLst/>
              <a:gdLst/>
              <a:ahLst/>
              <a:cxnLst/>
              <a:rect l="l" t="t" r="r" b="b"/>
              <a:pathLst>
                <a:path w="121284" h="4832985">
                  <a:moveTo>
                    <a:pt x="121022" y="4832831"/>
                  </a:moveTo>
                  <a:lnTo>
                    <a:pt x="0" y="483283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83283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7492640" y="1126857"/>
              <a:ext cx="121285" cy="4832985"/>
            </a:xfrm>
            <a:custGeom>
              <a:avLst/>
              <a:gdLst/>
              <a:ahLst/>
              <a:cxnLst/>
              <a:rect l="l" t="t" r="r" b="b"/>
              <a:pathLst>
                <a:path w="121284" h="4832985">
                  <a:moveTo>
                    <a:pt x="0" y="0"/>
                  </a:moveTo>
                  <a:lnTo>
                    <a:pt x="121022" y="0"/>
                  </a:lnTo>
                  <a:lnTo>
                    <a:pt x="121022" y="4832831"/>
                  </a:lnTo>
                  <a:lnTo>
                    <a:pt x="0" y="48328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868676" y="322458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909017" y="3224580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868676" y="288571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object 342"/>
            <p:cNvSpPr/>
            <p:nvPr/>
          </p:nvSpPr>
          <p:spPr>
            <a:xfrm>
              <a:off x="909017" y="2885718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object 343"/>
            <p:cNvSpPr/>
            <p:nvPr/>
          </p:nvSpPr>
          <p:spPr>
            <a:xfrm>
              <a:off x="868676" y="255492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909017" y="2554923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868676" y="222412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909017" y="2224128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868676" y="189333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909017" y="1893333"/>
              <a:ext cx="6446520" cy="3655060"/>
            </a:xfrm>
            <a:custGeom>
              <a:avLst/>
              <a:gdLst/>
              <a:ahLst/>
              <a:cxnLst/>
              <a:rect l="l" t="t" r="r" b="b"/>
              <a:pathLst>
                <a:path w="6446520" h="3655060">
                  <a:moveTo>
                    <a:pt x="0" y="0"/>
                  </a:moveTo>
                  <a:lnTo>
                    <a:pt x="6446464" y="0"/>
                  </a:lnTo>
                </a:path>
                <a:path w="6446520" h="3655060">
                  <a:moveTo>
                    <a:pt x="6430328" y="3654879"/>
                  </a:moveTo>
                  <a:lnTo>
                    <a:pt x="6446464" y="3654879"/>
                  </a:lnTo>
                </a:path>
                <a:path w="6446520" h="3655060">
                  <a:moveTo>
                    <a:pt x="6430328" y="3324084"/>
                  </a:moveTo>
                  <a:lnTo>
                    <a:pt x="6446464" y="3324084"/>
                  </a:lnTo>
                </a:path>
                <a:path w="6446520" h="3655060">
                  <a:moveTo>
                    <a:pt x="6430328" y="2993289"/>
                  </a:moveTo>
                  <a:lnTo>
                    <a:pt x="6446464" y="2993289"/>
                  </a:lnTo>
                </a:path>
                <a:path w="6446520" h="3655060">
                  <a:moveTo>
                    <a:pt x="6430328" y="2662494"/>
                  </a:moveTo>
                  <a:lnTo>
                    <a:pt x="6446464" y="2662494"/>
                  </a:lnTo>
                </a:path>
                <a:path w="6446520" h="3655060">
                  <a:moveTo>
                    <a:pt x="6430328" y="2323631"/>
                  </a:moveTo>
                  <a:lnTo>
                    <a:pt x="6446464" y="2323631"/>
                  </a:lnTo>
                </a:path>
                <a:path w="6446520" h="3655060">
                  <a:moveTo>
                    <a:pt x="6430328" y="1992836"/>
                  </a:moveTo>
                  <a:lnTo>
                    <a:pt x="6446464" y="1992836"/>
                  </a:lnTo>
                </a:path>
                <a:path w="6446520" h="3655060">
                  <a:moveTo>
                    <a:pt x="6430328" y="1662042"/>
                  </a:moveTo>
                  <a:lnTo>
                    <a:pt x="6446464" y="1662042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7355481" y="1610947"/>
              <a:ext cx="121285" cy="4340860"/>
            </a:xfrm>
            <a:custGeom>
              <a:avLst/>
              <a:gdLst/>
              <a:ahLst/>
              <a:cxnLst/>
              <a:rect l="l" t="t" r="r" b="b"/>
              <a:pathLst>
                <a:path w="121284" h="4340860">
                  <a:moveTo>
                    <a:pt x="121022" y="4340673"/>
                  </a:moveTo>
                  <a:lnTo>
                    <a:pt x="0" y="434067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4067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7355481" y="1610947"/>
              <a:ext cx="121285" cy="4340860"/>
            </a:xfrm>
            <a:custGeom>
              <a:avLst/>
              <a:gdLst/>
              <a:ahLst/>
              <a:cxnLst/>
              <a:rect l="l" t="t" r="r" b="b"/>
              <a:pathLst>
                <a:path w="121284" h="4340860">
                  <a:moveTo>
                    <a:pt x="0" y="0"/>
                  </a:moveTo>
                  <a:lnTo>
                    <a:pt x="121022" y="0"/>
                  </a:lnTo>
                  <a:lnTo>
                    <a:pt x="121022" y="4340673"/>
                  </a:lnTo>
                  <a:lnTo>
                    <a:pt x="0" y="434067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object 351"/>
            <p:cNvSpPr/>
            <p:nvPr/>
          </p:nvSpPr>
          <p:spPr>
            <a:xfrm>
              <a:off x="868676" y="421696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object 352"/>
            <p:cNvSpPr/>
            <p:nvPr/>
          </p:nvSpPr>
          <p:spPr>
            <a:xfrm>
              <a:off x="909017" y="4216965"/>
              <a:ext cx="6309360" cy="0"/>
            </a:xfrm>
            <a:custGeom>
              <a:avLst/>
              <a:gdLst/>
              <a:ahLst/>
              <a:cxnLst/>
              <a:rect l="l" t="t" r="r" b="b"/>
              <a:pathLst>
                <a:path w="6309359">
                  <a:moveTo>
                    <a:pt x="0" y="0"/>
                  </a:moveTo>
                  <a:lnTo>
                    <a:pt x="630930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868676" y="388617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object 354"/>
            <p:cNvSpPr/>
            <p:nvPr/>
          </p:nvSpPr>
          <p:spPr>
            <a:xfrm>
              <a:off x="909017" y="3886170"/>
              <a:ext cx="6309360" cy="0"/>
            </a:xfrm>
            <a:custGeom>
              <a:avLst/>
              <a:gdLst/>
              <a:ahLst/>
              <a:cxnLst/>
              <a:rect l="l" t="t" r="r" b="b"/>
              <a:pathLst>
                <a:path w="6309359">
                  <a:moveTo>
                    <a:pt x="0" y="0"/>
                  </a:moveTo>
                  <a:lnTo>
                    <a:pt x="630930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object 355"/>
            <p:cNvSpPr/>
            <p:nvPr/>
          </p:nvSpPr>
          <p:spPr>
            <a:xfrm>
              <a:off x="868676" y="355537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object 356"/>
            <p:cNvSpPr/>
            <p:nvPr/>
          </p:nvSpPr>
          <p:spPr>
            <a:xfrm>
              <a:off x="909017" y="3555375"/>
              <a:ext cx="6309360" cy="1993264"/>
            </a:xfrm>
            <a:custGeom>
              <a:avLst/>
              <a:gdLst/>
              <a:ahLst/>
              <a:cxnLst/>
              <a:rect l="l" t="t" r="r" b="b"/>
              <a:pathLst>
                <a:path w="6309359" h="1993264">
                  <a:moveTo>
                    <a:pt x="0" y="0"/>
                  </a:moveTo>
                  <a:lnTo>
                    <a:pt x="6309305" y="0"/>
                  </a:lnTo>
                </a:path>
                <a:path w="6309359" h="1993264">
                  <a:moveTo>
                    <a:pt x="6293169" y="1992836"/>
                  </a:moveTo>
                  <a:lnTo>
                    <a:pt x="6309305" y="1992836"/>
                  </a:lnTo>
                </a:path>
                <a:path w="6309359" h="1993264">
                  <a:moveTo>
                    <a:pt x="6293169" y="1662042"/>
                  </a:moveTo>
                  <a:lnTo>
                    <a:pt x="6309305" y="1662042"/>
                  </a:lnTo>
                </a:path>
                <a:path w="6309359" h="1993264">
                  <a:moveTo>
                    <a:pt x="6293169" y="1331247"/>
                  </a:moveTo>
                  <a:lnTo>
                    <a:pt x="6309305" y="1331247"/>
                  </a:lnTo>
                </a:path>
                <a:path w="6309359" h="1993264">
                  <a:moveTo>
                    <a:pt x="3275675" y="1000452"/>
                  </a:moveTo>
                  <a:lnTo>
                    <a:pt x="6309305" y="1000452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7218323" y="3240717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121022" y="2686699"/>
                  </a:moveTo>
                  <a:lnTo>
                    <a:pt x="0" y="268669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268669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7218323" y="3240717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0" y="0"/>
                  </a:moveTo>
                  <a:lnTo>
                    <a:pt x="121022" y="0"/>
                  </a:lnTo>
                  <a:lnTo>
                    <a:pt x="121022" y="2686699"/>
                  </a:lnTo>
                  <a:lnTo>
                    <a:pt x="0" y="2686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7065027" y="4886623"/>
              <a:ext cx="16510" cy="661670"/>
            </a:xfrm>
            <a:custGeom>
              <a:avLst/>
              <a:gdLst/>
              <a:ahLst/>
              <a:cxnLst/>
              <a:rect l="l" t="t" r="r" b="b"/>
              <a:pathLst>
                <a:path w="16509" h="661670">
                  <a:moveTo>
                    <a:pt x="0" y="661589"/>
                  </a:moveTo>
                  <a:lnTo>
                    <a:pt x="16136" y="661589"/>
                  </a:lnTo>
                </a:path>
                <a:path w="16509" h="661670">
                  <a:moveTo>
                    <a:pt x="0" y="330794"/>
                  </a:moveTo>
                  <a:lnTo>
                    <a:pt x="16136" y="330794"/>
                  </a:lnTo>
                </a:path>
                <a:path w="16509" h="66167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object 360"/>
            <p:cNvSpPr/>
            <p:nvPr/>
          </p:nvSpPr>
          <p:spPr>
            <a:xfrm>
              <a:off x="7081164" y="4701055"/>
              <a:ext cx="121285" cy="1170305"/>
            </a:xfrm>
            <a:custGeom>
              <a:avLst/>
              <a:gdLst/>
              <a:ahLst/>
              <a:cxnLst/>
              <a:rect l="l" t="t" r="r" b="b"/>
              <a:pathLst>
                <a:path w="121284" h="1170304">
                  <a:moveTo>
                    <a:pt x="121022" y="1169884"/>
                  </a:moveTo>
                  <a:lnTo>
                    <a:pt x="0" y="116988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16988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object 361"/>
            <p:cNvSpPr/>
            <p:nvPr/>
          </p:nvSpPr>
          <p:spPr>
            <a:xfrm>
              <a:off x="7081164" y="4701055"/>
              <a:ext cx="121285" cy="1170305"/>
            </a:xfrm>
            <a:custGeom>
              <a:avLst/>
              <a:gdLst/>
              <a:ahLst/>
              <a:cxnLst/>
              <a:rect l="l" t="t" r="r" b="b"/>
              <a:pathLst>
                <a:path w="121284" h="1170304">
                  <a:moveTo>
                    <a:pt x="0" y="0"/>
                  </a:moveTo>
                  <a:lnTo>
                    <a:pt x="121022" y="0"/>
                  </a:lnTo>
                  <a:lnTo>
                    <a:pt x="121022" y="1169884"/>
                  </a:lnTo>
                  <a:lnTo>
                    <a:pt x="0" y="116988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" name="object 362"/>
            <p:cNvSpPr/>
            <p:nvPr/>
          </p:nvSpPr>
          <p:spPr>
            <a:xfrm>
              <a:off x="4467078" y="4886623"/>
              <a:ext cx="2477135" cy="661670"/>
            </a:xfrm>
            <a:custGeom>
              <a:avLst/>
              <a:gdLst/>
              <a:ahLst/>
              <a:cxnLst/>
              <a:rect l="l" t="t" r="r" b="b"/>
              <a:pathLst>
                <a:path w="2477134" h="661670">
                  <a:moveTo>
                    <a:pt x="2460790" y="661589"/>
                  </a:moveTo>
                  <a:lnTo>
                    <a:pt x="2476926" y="661589"/>
                  </a:lnTo>
                </a:path>
                <a:path w="2477134" h="661670">
                  <a:moveTo>
                    <a:pt x="0" y="330794"/>
                  </a:moveTo>
                  <a:lnTo>
                    <a:pt x="2476926" y="330794"/>
                  </a:lnTo>
                </a:path>
                <a:path w="2477134" h="661670">
                  <a:moveTo>
                    <a:pt x="0" y="0"/>
                  </a:moveTo>
                  <a:lnTo>
                    <a:pt x="247692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" name="object 363"/>
            <p:cNvSpPr/>
            <p:nvPr/>
          </p:nvSpPr>
          <p:spPr>
            <a:xfrm>
              <a:off x="6944005" y="4628441"/>
              <a:ext cx="121285" cy="1242695"/>
            </a:xfrm>
            <a:custGeom>
              <a:avLst/>
              <a:gdLst/>
              <a:ahLst/>
              <a:cxnLst/>
              <a:rect l="l" t="t" r="r" b="b"/>
              <a:pathLst>
                <a:path w="121284" h="1242695">
                  <a:moveTo>
                    <a:pt x="121022" y="1242497"/>
                  </a:moveTo>
                  <a:lnTo>
                    <a:pt x="0" y="124249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24249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6944005" y="4628441"/>
              <a:ext cx="121285" cy="1242695"/>
            </a:xfrm>
            <a:custGeom>
              <a:avLst/>
              <a:gdLst/>
              <a:ahLst/>
              <a:cxnLst/>
              <a:rect l="l" t="t" r="r" b="b"/>
              <a:pathLst>
                <a:path w="121284" h="1242695">
                  <a:moveTo>
                    <a:pt x="0" y="0"/>
                  </a:moveTo>
                  <a:lnTo>
                    <a:pt x="121022" y="0"/>
                  </a:lnTo>
                  <a:lnTo>
                    <a:pt x="121022" y="1242497"/>
                  </a:lnTo>
                  <a:lnTo>
                    <a:pt x="0" y="124249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4596169" y="5548212"/>
              <a:ext cx="2211070" cy="0"/>
            </a:xfrm>
            <a:custGeom>
              <a:avLst/>
              <a:gdLst/>
              <a:ahLst/>
              <a:cxnLst/>
              <a:rect l="l" t="t" r="r" b="b"/>
              <a:pathLst>
                <a:path w="2211070">
                  <a:moveTo>
                    <a:pt x="0" y="0"/>
                  </a:moveTo>
                  <a:lnTo>
                    <a:pt x="2210677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6806846" y="5265827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121022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931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6806846" y="5265827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0" y="0"/>
                  </a:moveTo>
                  <a:lnTo>
                    <a:pt x="121022" y="0"/>
                  </a:lnTo>
                  <a:lnTo>
                    <a:pt x="121022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6669687" y="5814462"/>
              <a:ext cx="121285" cy="137160"/>
            </a:xfrm>
            <a:custGeom>
              <a:avLst/>
              <a:gdLst/>
              <a:ahLst/>
              <a:cxnLst/>
              <a:rect l="l" t="t" r="r" b="b"/>
              <a:pathLst>
                <a:path w="121284" h="137160">
                  <a:moveTo>
                    <a:pt x="121022" y="137158"/>
                  </a:moveTo>
                  <a:lnTo>
                    <a:pt x="0" y="1371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371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object 369"/>
            <p:cNvSpPr/>
            <p:nvPr/>
          </p:nvSpPr>
          <p:spPr>
            <a:xfrm>
              <a:off x="6669687" y="5814462"/>
              <a:ext cx="121285" cy="137160"/>
            </a:xfrm>
            <a:custGeom>
              <a:avLst/>
              <a:gdLst/>
              <a:ahLst/>
              <a:cxnLst/>
              <a:rect l="l" t="t" r="r" b="b"/>
              <a:pathLst>
                <a:path w="121284" h="137160">
                  <a:moveTo>
                    <a:pt x="0" y="0"/>
                  </a:moveTo>
                  <a:lnTo>
                    <a:pt x="121022" y="0"/>
                  </a:lnTo>
                  <a:lnTo>
                    <a:pt x="121022" y="137158"/>
                  </a:lnTo>
                  <a:lnTo>
                    <a:pt x="0" y="137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6532528" y="5838666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4" h="64770">
                  <a:moveTo>
                    <a:pt x="121022" y="64545"/>
                  </a:moveTo>
                  <a:lnTo>
                    <a:pt x="0" y="6454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6532528" y="5838666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4" h="64770">
                  <a:moveTo>
                    <a:pt x="0" y="0"/>
                  </a:moveTo>
                  <a:lnTo>
                    <a:pt x="121022" y="0"/>
                  </a:lnTo>
                  <a:lnTo>
                    <a:pt x="121022" y="64545"/>
                  </a:lnTo>
                  <a:lnTo>
                    <a:pt x="0" y="645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6395370" y="5749916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4" h="73025">
                  <a:moveTo>
                    <a:pt x="121022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261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6395370" y="5749916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4" h="73025">
                  <a:moveTo>
                    <a:pt x="0" y="0"/>
                  </a:moveTo>
                  <a:lnTo>
                    <a:pt x="121022" y="0"/>
                  </a:lnTo>
                  <a:lnTo>
                    <a:pt x="121022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object 374"/>
            <p:cNvSpPr/>
            <p:nvPr/>
          </p:nvSpPr>
          <p:spPr>
            <a:xfrm>
              <a:off x="6258211" y="5782189"/>
              <a:ext cx="121285" cy="56515"/>
            </a:xfrm>
            <a:custGeom>
              <a:avLst/>
              <a:gdLst/>
              <a:ahLst/>
              <a:cxnLst/>
              <a:rect l="l" t="t" r="r" b="b"/>
              <a:pathLst>
                <a:path w="121285" h="56514">
                  <a:moveTo>
                    <a:pt x="121022" y="56477"/>
                  </a:moveTo>
                  <a:lnTo>
                    <a:pt x="0" y="5647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647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6258211" y="5782189"/>
              <a:ext cx="121285" cy="56515"/>
            </a:xfrm>
            <a:custGeom>
              <a:avLst/>
              <a:gdLst/>
              <a:ahLst/>
              <a:cxnLst/>
              <a:rect l="l" t="t" r="r" b="b"/>
              <a:pathLst>
                <a:path w="121285" h="56514">
                  <a:moveTo>
                    <a:pt x="0" y="0"/>
                  </a:moveTo>
                  <a:lnTo>
                    <a:pt x="121022" y="0"/>
                  </a:lnTo>
                  <a:lnTo>
                    <a:pt x="121022" y="56477"/>
                  </a:lnTo>
                  <a:lnTo>
                    <a:pt x="0" y="564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6121052" y="580639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121022" y="48408"/>
                  </a:moveTo>
                  <a:lnTo>
                    <a:pt x="0" y="4840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84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6121052" y="580639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0" y="0"/>
                  </a:moveTo>
                  <a:lnTo>
                    <a:pt x="121022" y="0"/>
                  </a:lnTo>
                  <a:lnTo>
                    <a:pt x="121022" y="48408"/>
                  </a:lnTo>
                  <a:lnTo>
                    <a:pt x="0" y="484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5991961" y="5830598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5" h="64770">
                  <a:moveTo>
                    <a:pt x="121022" y="64545"/>
                  </a:moveTo>
                  <a:lnTo>
                    <a:pt x="0" y="6454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5991961" y="5830598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5" h="64770">
                  <a:moveTo>
                    <a:pt x="0" y="0"/>
                  </a:moveTo>
                  <a:lnTo>
                    <a:pt x="121022" y="0"/>
                  </a:lnTo>
                  <a:lnTo>
                    <a:pt x="121022" y="64545"/>
                  </a:lnTo>
                  <a:lnTo>
                    <a:pt x="0" y="645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5854802" y="5854803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5" h="73025">
                  <a:moveTo>
                    <a:pt x="121022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261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5854802" y="5854803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5" h="73025">
                  <a:moveTo>
                    <a:pt x="0" y="0"/>
                  </a:moveTo>
                  <a:lnTo>
                    <a:pt x="121022" y="0"/>
                  </a:lnTo>
                  <a:lnTo>
                    <a:pt x="121022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object 382"/>
            <p:cNvSpPr/>
            <p:nvPr/>
          </p:nvSpPr>
          <p:spPr>
            <a:xfrm>
              <a:off x="5709576" y="5733780"/>
              <a:ext cx="121285" cy="113030"/>
            </a:xfrm>
            <a:custGeom>
              <a:avLst/>
              <a:gdLst/>
              <a:ahLst/>
              <a:cxnLst/>
              <a:rect l="l" t="t" r="r" b="b"/>
              <a:pathLst>
                <a:path w="121285" h="113029">
                  <a:moveTo>
                    <a:pt x="121022" y="112954"/>
                  </a:moveTo>
                  <a:lnTo>
                    <a:pt x="0" y="11295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1295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object 383"/>
            <p:cNvSpPr/>
            <p:nvPr/>
          </p:nvSpPr>
          <p:spPr>
            <a:xfrm>
              <a:off x="5709576" y="5733780"/>
              <a:ext cx="121285" cy="113030"/>
            </a:xfrm>
            <a:custGeom>
              <a:avLst/>
              <a:gdLst/>
              <a:ahLst/>
              <a:cxnLst/>
              <a:rect l="l" t="t" r="r" b="b"/>
              <a:pathLst>
                <a:path w="121285" h="113029">
                  <a:moveTo>
                    <a:pt x="0" y="0"/>
                  </a:moveTo>
                  <a:lnTo>
                    <a:pt x="121022" y="0"/>
                  </a:lnTo>
                  <a:lnTo>
                    <a:pt x="121022" y="112954"/>
                  </a:lnTo>
                  <a:lnTo>
                    <a:pt x="0" y="1129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5580485" y="5806394"/>
              <a:ext cx="121285" cy="97155"/>
            </a:xfrm>
            <a:custGeom>
              <a:avLst/>
              <a:gdLst/>
              <a:ahLst/>
              <a:cxnLst/>
              <a:rect l="l" t="t" r="r" b="b"/>
              <a:pathLst>
                <a:path w="121285" h="97154">
                  <a:moveTo>
                    <a:pt x="121022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681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5580485" y="5806394"/>
              <a:ext cx="121285" cy="97155"/>
            </a:xfrm>
            <a:custGeom>
              <a:avLst/>
              <a:gdLst/>
              <a:ahLst/>
              <a:cxnLst/>
              <a:rect l="l" t="t" r="r" b="b"/>
              <a:pathLst>
                <a:path w="121285" h="97154">
                  <a:moveTo>
                    <a:pt x="0" y="0"/>
                  </a:moveTo>
                  <a:lnTo>
                    <a:pt x="121022" y="0"/>
                  </a:lnTo>
                  <a:lnTo>
                    <a:pt x="121022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5435258" y="5943552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object 387"/>
            <p:cNvSpPr/>
            <p:nvPr/>
          </p:nvSpPr>
          <p:spPr>
            <a:xfrm>
              <a:off x="5435258" y="5943552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object 388"/>
            <p:cNvSpPr/>
            <p:nvPr/>
          </p:nvSpPr>
          <p:spPr>
            <a:xfrm>
              <a:off x="5306167" y="5951621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object 389"/>
            <p:cNvSpPr/>
            <p:nvPr/>
          </p:nvSpPr>
          <p:spPr>
            <a:xfrm>
              <a:off x="5306167" y="5951621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object 390"/>
            <p:cNvSpPr/>
            <p:nvPr/>
          </p:nvSpPr>
          <p:spPr>
            <a:xfrm>
              <a:off x="5160940" y="593548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121022" y="48408"/>
                  </a:moveTo>
                  <a:lnTo>
                    <a:pt x="0" y="4840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84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object 391"/>
            <p:cNvSpPr/>
            <p:nvPr/>
          </p:nvSpPr>
          <p:spPr>
            <a:xfrm>
              <a:off x="5160940" y="593548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0" y="0"/>
                  </a:moveTo>
                  <a:lnTo>
                    <a:pt x="121022" y="0"/>
                  </a:lnTo>
                  <a:lnTo>
                    <a:pt x="121022" y="48408"/>
                  </a:lnTo>
                  <a:lnTo>
                    <a:pt x="0" y="484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object 392"/>
            <p:cNvSpPr/>
            <p:nvPr/>
          </p:nvSpPr>
          <p:spPr>
            <a:xfrm>
              <a:off x="5023781" y="598389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5023781" y="598389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4886623" y="6040370"/>
              <a:ext cx="121285" cy="32384"/>
            </a:xfrm>
            <a:custGeom>
              <a:avLst/>
              <a:gdLst/>
              <a:ahLst/>
              <a:cxnLst/>
              <a:rect l="l" t="t" r="r" b="b"/>
              <a:pathLst>
                <a:path w="121285" h="32385">
                  <a:moveTo>
                    <a:pt x="121022" y="32272"/>
                  </a:moveTo>
                  <a:lnTo>
                    <a:pt x="0" y="3227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227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4886623" y="6040370"/>
              <a:ext cx="121285" cy="32384"/>
            </a:xfrm>
            <a:custGeom>
              <a:avLst/>
              <a:gdLst/>
              <a:ahLst/>
              <a:cxnLst/>
              <a:rect l="l" t="t" r="r" b="b"/>
              <a:pathLst>
                <a:path w="121285" h="32385">
                  <a:moveTo>
                    <a:pt x="0" y="0"/>
                  </a:moveTo>
                  <a:lnTo>
                    <a:pt x="121022" y="0"/>
                  </a:lnTo>
                  <a:lnTo>
                    <a:pt x="121022" y="32272"/>
                  </a:lnTo>
                  <a:lnTo>
                    <a:pt x="0" y="322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object 396"/>
            <p:cNvSpPr/>
            <p:nvPr/>
          </p:nvSpPr>
          <p:spPr>
            <a:xfrm>
              <a:off x="4749464" y="607264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object 397"/>
            <p:cNvSpPr/>
            <p:nvPr/>
          </p:nvSpPr>
          <p:spPr>
            <a:xfrm>
              <a:off x="4749464" y="607264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" name="object 398"/>
            <p:cNvSpPr/>
            <p:nvPr/>
          </p:nvSpPr>
          <p:spPr>
            <a:xfrm>
              <a:off x="4612305" y="6008098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4612305" y="6008098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object 400"/>
            <p:cNvSpPr/>
            <p:nvPr/>
          </p:nvSpPr>
          <p:spPr>
            <a:xfrm>
              <a:off x="4467078" y="5548212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object 401"/>
            <p:cNvSpPr/>
            <p:nvPr/>
          </p:nvSpPr>
          <p:spPr>
            <a:xfrm>
              <a:off x="4475146" y="5306167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121022" y="492158"/>
                  </a:moveTo>
                  <a:lnTo>
                    <a:pt x="0" y="4921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921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4475146" y="5306167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0" y="0"/>
                  </a:moveTo>
                  <a:lnTo>
                    <a:pt x="121022" y="0"/>
                  </a:lnTo>
                  <a:lnTo>
                    <a:pt x="121022" y="492158"/>
                  </a:lnTo>
                  <a:lnTo>
                    <a:pt x="0" y="492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4329919" y="4886623"/>
              <a:ext cx="16510" cy="661670"/>
            </a:xfrm>
            <a:custGeom>
              <a:avLst/>
              <a:gdLst/>
              <a:ahLst/>
              <a:cxnLst/>
              <a:rect l="l" t="t" r="r" b="b"/>
              <a:pathLst>
                <a:path w="16510" h="661670">
                  <a:moveTo>
                    <a:pt x="0" y="661589"/>
                  </a:moveTo>
                  <a:lnTo>
                    <a:pt x="16136" y="661589"/>
                  </a:lnTo>
                </a:path>
                <a:path w="16510" h="661670">
                  <a:moveTo>
                    <a:pt x="0" y="330794"/>
                  </a:moveTo>
                  <a:lnTo>
                    <a:pt x="16136" y="330794"/>
                  </a:lnTo>
                </a:path>
                <a:path w="16510" h="66167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4346055" y="4838213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60">
                  <a:moveTo>
                    <a:pt x="121022" y="822952"/>
                  </a:moveTo>
                  <a:lnTo>
                    <a:pt x="0" y="82295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2295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object 405"/>
            <p:cNvSpPr/>
            <p:nvPr/>
          </p:nvSpPr>
          <p:spPr>
            <a:xfrm>
              <a:off x="4346055" y="4838213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60">
                  <a:moveTo>
                    <a:pt x="0" y="0"/>
                  </a:moveTo>
                  <a:lnTo>
                    <a:pt x="121022" y="0"/>
                  </a:lnTo>
                  <a:lnTo>
                    <a:pt x="121022" y="822952"/>
                  </a:lnTo>
                  <a:lnTo>
                    <a:pt x="0" y="82295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4184692" y="4886623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object 407"/>
            <p:cNvSpPr/>
            <p:nvPr/>
          </p:nvSpPr>
          <p:spPr>
            <a:xfrm>
              <a:off x="4208897" y="4668782"/>
              <a:ext cx="121285" cy="952500"/>
            </a:xfrm>
            <a:custGeom>
              <a:avLst/>
              <a:gdLst/>
              <a:ahLst/>
              <a:cxnLst/>
              <a:rect l="l" t="t" r="r" b="b"/>
              <a:pathLst>
                <a:path w="121285" h="952500">
                  <a:moveTo>
                    <a:pt x="121022" y="952043"/>
                  </a:moveTo>
                  <a:lnTo>
                    <a:pt x="0" y="9520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5204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4208897" y="4668782"/>
              <a:ext cx="121285" cy="952500"/>
            </a:xfrm>
            <a:custGeom>
              <a:avLst/>
              <a:gdLst/>
              <a:ahLst/>
              <a:cxnLst/>
              <a:rect l="l" t="t" r="r" b="b"/>
              <a:pathLst>
                <a:path w="121285" h="952500">
                  <a:moveTo>
                    <a:pt x="0" y="0"/>
                  </a:moveTo>
                  <a:lnTo>
                    <a:pt x="121022" y="0"/>
                  </a:lnTo>
                  <a:lnTo>
                    <a:pt x="121022" y="952043"/>
                  </a:lnTo>
                  <a:lnTo>
                    <a:pt x="0" y="9520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object 409"/>
            <p:cNvSpPr/>
            <p:nvPr/>
          </p:nvSpPr>
          <p:spPr>
            <a:xfrm>
              <a:off x="868676" y="455582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object 410"/>
            <p:cNvSpPr/>
            <p:nvPr/>
          </p:nvSpPr>
          <p:spPr>
            <a:xfrm>
              <a:off x="909017" y="4555828"/>
              <a:ext cx="3154680" cy="661670"/>
            </a:xfrm>
            <a:custGeom>
              <a:avLst/>
              <a:gdLst/>
              <a:ahLst/>
              <a:cxnLst/>
              <a:rect l="l" t="t" r="r" b="b"/>
              <a:pathLst>
                <a:path w="3154679" h="661670">
                  <a:moveTo>
                    <a:pt x="0" y="0"/>
                  </a:moveTo>
                  <a:lnTo>
                    <a:pt x="3154652" y="0"/>
                  </a:lnTo>
                </a:path>
                <a:path w="3154679" h="661670">
                  <a:moveTo>
                    <a:pt x="3146584" y="661589"/>
                  </a:moveTo>
                  <a:lnTo>
                    <a:pt x="3154652" y="661589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2546855" y="4884606"/>
              <a:ext cx="1517015" cy="4445"/>
            </a:xfrm>
            <a:custGeom>
              <a:avLst/>
              <a:gdLst/>
              <a:ahLst/>
              <a:cxnLst/>
              <a:rect l="l" t="t" r="r" b="b"/>
              <a:pathLst>
                <a:path w="1517014" h="4445">
                  <a:moveTo>
                    <a:pt x="0" y="4034"/>
                  </a:moveTo>
                  <a:lnTo>
                    <a:pt x="1516815" y="4034"/>
                  </a:lnTo>
                </a:path>
                <a:path w="1517014" h="4445">
                  <a:moveTo>
                    <a:pt x="0" y="0"/>
                  </a:moveTo>
                  <a:lnTo>
                    <a:pt x="1516815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4063670" y="4459010"/>
              <a:ext cx="121285" cy="1129665"/>
            </a:xfrm>
            <a:custGeom>
              <a:avLst/>
              <a:gdLst/>
              <a:ahLst/>
              <a:cxnLst/>
              <a:rect l="l" t="t" r="r" b="b"/>
              <a:pathLst>
                <a:path w="121285" h="1129664">
                  <a:moveTo>
                    <a:pt x="121022" y="1129543"/>
                  </a:moveTo>
                  <a:lnTo>
                    <a:pt x="0" y="1129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12954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object 413"/>
            <p:cNvSpPr/>
            <p:nvPr/>
          </p:nvSpPr>
          <p:spPr>
            <a:xfrm>
              <a:off x="4063670" y="4459010"/>
              <a:ext cx="121285" cy="1129665"/>
            </a:xfrm>
            <a:custGeom>
              <a:avLst/>
              <a:gdLst/>
              <a:ahLst/>
              <a:cxnLst/>
              <a:rect l="l" t="t" r="r" b="b"/>
              <a:pathLst>
                <a:path w="121285" h="1129664">
                  <a:moveTo>
                    <a:pt x="0" y="0"/>
                  </a:moveTo>
                  <a:lnTo>
                    <a:pt x="121022" y="0"/>
                  </a:lnTo>
                  <a:lnTo>
                    <a:pt x="121022" y="1129543"/>
                  </a:lnTo>
                  <a:lnTo>
                    <a:pt x="0" y="1129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object 414"/>
            <p:cNvSpPr/>
            <p:nvPr/>
          </p:nvSpPr>
          <p:spPr>
            <a:xfrm>
              <a:off x="3781284" y="5217417"/>
              <a:ext cx="153670" cy="330835"/>
            </a:xfrm>
            <a:custGeom>
              <a:avLst/>
              <a:gdLst/>
              <a:ahLst/>
              <a:cxnLst/>
              <a:rect l="l" t="t" r="r" b="b"/>
              <a:pathLst>
                <a:path w="153670" h="330835">
                  <a:moveTo>
                    <a:pt x="129090" y="330794"/>
                  </a:moveTo>
                  <a:lnTo>
                    <a:pt x="153295" y="330794"/>
                  </a:lnTo>
                </a:path>
                <a:path w="153670" h="330835">
                  <a:moveTo>
                    <a:pt x="0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object 415"/>
            <p:cNvSpPr/>
            <p:nvPr/>
          </p:nvSpPr>
          <p:spPr>
            <a:xfrm>
              <a:off x="3934579" y="4935032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5" h="678179">
                  <a:moveTo>
                    <a:pt x="121022" y="677725"/>
                  </a:moveTo>
                  <a:lnTo>
                    <a:pt x="0" y="677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7772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3934579" y="4935032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5" h="678179">
                  <a:moveTo>
                    <a:pt x="0" y="0"/>
                  </a:moveTo>
                  <a:lnTo>
                    <a:pt x="121022" y="0"/>
                  </a:lnTo>
                  <a:lnTo>
                    <a:pt x="121022" y="677725"/>
                  </a:lnTo>
                  <a:lnTo>
                    <a:pt x="0" y="677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object 417"/>
            <p:cNvSpPr/>
            <p:nvPr/>
          </p:nvSpPr>
          <p:spPr>
            <a:xfrm>
              <a:off x="3781284" y="5548212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object 418"/>
            <p:cNvSpPr/>
            <p:nvPr/>
          </p:nvSpPr>
          <p:spPr>
            <a:xfrm>
              <a:off x="3789352" y="5306167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5" h="395604">
                  <a:moveTo>
                    <a:pt x="121022" y="395340"/>
                  </a:moveTo>
                  <a:lnTo>
                    <a:pt x="0" y="395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95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3789352" y="5306167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5" h="395604">
                  <a:moveTo>
                    <a:pt x="0" y="0"/>
                  </a:moveTo>
                  <a:lnTo>
                    <a:pt x="121022" y="0"/>
                  </a:lnTo>
                  <a:lnTo>
                    <a:pt x="121022" y="395340"/>
                  </a:lnTo>
                  <a:lnTo>
                    <a:pt x="0" y="395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object 420"/>
            <p:cNvSpPr/>
            <p:nvPr/>
          </p:nvSpPr>
          <p:spPr>
            <a:xfrm>
              <a:off x="3636057" y="5217417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object 421"/>
            <p:cNvSpPr/>
            <p:nvPr/>
          </p:nvSpPr>
          <p:spPr>
            <a:xfrm>
              <a:off x="3660261" y="5152872"/>
              <a:ext cx="121285" cy="541020"/>
            </a:xfrm>
            <a:custGeom>
              <a:avLst/>
              <a:gdLst/>
              <a:ahLst/>
              <a:cxnLst/>
              <a:rect l="l" t="t" r="r" b="b"/>
              <a:pathLst>
                <a:path w="121285" h="541020">
                  <a:moveTo>
                    <a:pt x="121022" y="540567"/>
                  </a:moveTo>
                  <a:lnTo>
                    <a:pt x="0" y="54056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4056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3660261" y="5152872"/>
              <a:ext cx="121285" cy="541020"/>
            </a:xfrm>
            <a:custGeom>
              <a:avLst/>
              <a:gdLst/>
              <a:ahLst/>
              <a:cxnLst/>
              <a:rect l="l" t="t" r="r" b="b"/>
              <a:pathLst>
                <a:path w="121285" h="541020">
                  <a:moveTo>
                    <a:pt x="0" y="0"/>
                  </a:moveTo>
                  <a:lnTo>
                    <a:pt x="121022" y="0"/>
                  </a:lnTo>
                  <a:lnTo>
                    <a:pt x="121022" y="540567"/>
                  </a:lnTo>
                  <a:lnTo>
                    <a:pt x="0" y="5405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object 423"/>
            <p:cNvSpPr/>
            <p:nvPr/>
          </p:nvSpPr>
          <p:spPr>
            <a:xfrm>
              <a:off x="3498898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object 424"/>
            <p:cNvSpPr/>
            <p:nvPr/>
          </p:nvSpPr>
          <p:spPr>
            <a:xfrm>
              <a:off x="3515034" y="5209349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121022" y="492158"/>
                  </a:moveTo>
                  <a:lnTo>
                    <a:pt x="0" y="4921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921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object 425"/>
            <p:cNvSpPr/>
            <p:nvPr/>
          </p:nvSpPr>
          <p:spPr>
            <a:xfrm>
              <a:off x="3515034" y="5209349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0" y="0"/>
                  </a:moveTo>
                  <a:lnTo>
                    <a:pt x="121022" y="0"/>
                  </a:lnTo>
                  <a:lnTo>
                    <a:pt x="121022" y="492158"/>
                  </a:lnTo>
                  <a:lnTo>
                    <a:pt x="0" y="492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object 426"/>
            <p:cNvSpPr/>
            <p:nvPr/>
          </p:nvSpPr>
          <p:spPr>
            <a:xfrm>
              <a:off x="3361739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object 427"/>
            <p:cNvSpPr/>
            <p:nvPr/>
          </p:nvSpPr>
          <p:spPr>
            <a:xfrm>
              <a:off x="3377875" y="5031850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4">
                  <a:moveTo>
                    <a:pt x="121022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99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" name="object 428"/>
            <p:cNvSpPr/>
            <p:nvPr/>
          </p:nvSpPr>
          <p:spPr>
            <a:xfrm>
              <a:off x="3377875" y="5031850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4">
                  <a:moveTo>
                    <a:pt x="0" y="0"/>
                  </a:moveTo>
                  <a:lnTo>
                    <a:pt x="121022" y="0"/>
                  </a:lnTo>
                  <a:lnTo>
                    <a:pt x="121022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object 429"/>
            <p:cNvSpPr/>
            <p:nvPr/>
          </p:nvSpPr>
          <p:spPr>
            <a:xfrm>
              <a:off x="3224580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object 430"/>
            <p:cNvSpPr/>
            <p:nvPr/>
          </p:nvSpPr>
          <p:spPr>
            <a:xfrm>
              <a:off x="3240717" y="5072190"/>
              <a:ext cx="121285" cy="685800"/>
            </a:xfrm>
            <a:custGeom>
              <a:avLst/>
              <a:gdLst/>
              <a:ahLst/>
              <a:cxnLst/>
              <a:rect l="l" t="t" r="r" b="b"/>
              <a:pathLst>
                <a:path w="121285" h="685800">
                  <a:moveTo>
                    <a:pt x="121022" y="685794"/>
                  </a:moveTo>
                  <a:lnTo>
                    <a:pt x="0" y="68579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8579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object 431"/>
            <p:cNvSpPr/>
            <p:nvPr/>
          </p:nvSpPr>
          <p:spPr>
            <a:xfrm>
              <a:off x="3240717" y="5072190"/>
              <a:ext cx="121285" cy="685800"/>
            </a:xfrm>
            <a:custGeom>
              <a:avLst/>
              <a:gdLst/>
              <a:ahLst/>
              <a:cxnLst/>
              <a:rect l="l" t="t" r="r" b="b"/>
              <a:pathLst>
                <a:path w="121285" h="685800">
                  <a:moveTo>
                    <a:pt x="0" y="0"/>
                  </a:moveTo>
                  <a:lnTo>
                    <a:pt x="121022" y="0"/>
                  </a:lnTo>
                  <a:lnTo>
                    <a:pt x="121022" y="685794"/>
                  </a:lnTo>
                  <a:lnTo>
                    <a:pt x="0" y="685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object 432"/>
            <p:cNvSpPr/>
            <p:nvPr/>
          </p:nvSpPr>
          <p:spPr>
            <a:xfrm>
              <a:off x="3087422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object 433"/>
            <p:cNvSpPr/>
            <p:nvPr/>
          </p:nvSpPr>
          <p:spPr>
            <a:xfrm>
              <a:off x="3103558" y="5128667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5" h="637539">
                  <a:moveTo>
                    <a:pt x="121022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3738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object 434"/>
            <p:cNvSpPr/>
            <p:nvPr/>
          </p:nvSpPr>
          <p:spPr>
            <a:xfrm>
              <a:off x="3103558" y="5128667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5" h="637539">
                  <a:moveTo>
                    <a:pt x="0" y="0"/>
                  </a:moveTo>
                  <a:lnTo>
                    <a:pt x="121022" y="0"/>
                  </a:lnTo>
                  <a:lnTo>
                    <a:pt x="121022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object 435"/>
            <p:cNvSpPr/>
            <p:nvPr/>
          </p:nvSpPr>
          <p:spPr>
            <a:xfrm>
              <a:off x="2950263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object 436"/>
            <p:cNvSpPr/>
            <p:nvPr/>
          </p:nvSpPr>
          <p:spPr>
            <a:xfrm>
              <a:off x="2966399" y="5193213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5" h="573404">
                  <a:moveTo>
                    <a:pt x="121022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7283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object 437"/>
            <p:cNvSpPr/>
            <p:nvPr/>
          </p:nvSpPr>
          <p:spPr>
            <a:xfrm>
              <a:off x="2966399" y="5193213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5" h="573404">
                  <a:moveTo>
                    <a:pt x="0" y="0"/>
                  </a:moveTo>
                  <a:lnTo>
                    <a:pt x="121022" y="0"/>
                  </a:lnTo>
                  <a:lnTo>
                    <a:pt x="121022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object 438"/>
            <p:cNvSpPr/>
            <p:nvPr/>
          </p:nvSpPr>
          <p:spPr>
            <a:xfrm>
              <a:off x="2829240" y="5088327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121022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5352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" name="object 439"/>
            <p:cNvSpPr/>
            <p:nvPr/>
          </p:nvSpPr>
          <p:spPr>
            <a:xfrm>
              <a:off x="2829240" y="5088327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0" y="0"/>
                  </a:moveTo>
                  <a:lnTo>
                    <a:pt x="121022" y="0"/>
                  </a:lnTo>
                  <a:lnTo>
                    <a:pt x="121022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object 440"/>
            <p:cNvSpPr/>
            <p:nvPr/>
          </p:nvSpPr>
          <p:spPr>
            <a:xfrm>
              <a:off x="2684013" y="5217417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object 441"/>
            <p:cNvSpPr/>
            <p:nvPr/>
          </p:nvSpPr>
          <p:spPr>
            <a:xfrm>
              <a:off x="2708218" y="499150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121022" y="766475"/>
                  </a:moveTo>
                  <a:lnTo>
                    <a:pt x="0" y="76647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6647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object 442"/>
            <p:cNvSpPr/>
            <p:nvPr/>
          </p:nvSpPr>
          <p:spPr>
            <a:xfrm>
              <a:off x="2708218" y="499150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0" y="0"/>
                  </a:moveTo>
                  <a:lnTo>
                    <a:pt x="121022" y="0"/>
                  </a:lnTo>
                  <a:lnTo>
                    <a:pt x="121022" y="766475"/>
                  </a:lnTo>
                  <a:lnTo>
                    <a:pt x="0" y="76647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object 443"/>
            <p:cNvSpPr/>
            <p:nvPr/>
          </p:nvSpPr>
          <p:spPr>
            <a:xfrm>
              <a:off x="2546855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2562991" y="4886623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121022" y="887498"/>
                  </a:moveTo>
                  <a:lnTo>
                    <a:pt x="0" y="8874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874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object 445"/>
            <p:cNvSpPr/>
            <p:nvPr/>
          </p:nvSpPr>
          <p:spPr>
            <a:xfrm>
              <a:off x="2562991" y="4886623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0" y="0"/>
                  </a:moveTo>
                  <a:lnTo>
                    <a:pt x="121022" y="0"/>
                  </a:lnTo>
                  <a:lnTo>
                    <a:pt x="121022" y="887498"/>
                  </a:lnTo>
                  <a:lnTo>
                    <a:pt x="0" y="887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object 446"/>
            <p:cNvSpPr/>
            <p:nvPr/>
          </p:nvSpPr>
          <p:spPr>
            <a:xfrm>
              <a:off x="2409696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object 447"/>
            <p:cNvSpPr/>
            <p:nvPr/>
          </p:nvSpPr>
          <p:spPr>
            <a:xfrm>
              <a:off x="1183334" y="4884606"/>
              <a:ext cx="1242695" cy="4445"/>
            </a:xfrm>
            <a:custGeom>
              <a:avLst/>
              <a:gdLst/>
              <a:ahLst/>
              <a:cxnLst/>
              <a:rect l="l" t="t" r="r" b="b"/>
              <a:pathLst>
                <a:path w="1242695" h="4445">
                  <a:moveTo>
                    <a:pt x="0" y="4034"/>
                  </a:moveTo>
                  <a:lnTo>
                    <a:pt x="1242497" y="4034"/>
                  </a:lnTo>
                </a:path>
                <a:path w="1242695" h="4445">
                  <a:moveTo>
                    <a:pt x="0" y="0"/>
                  </a:moveTo>
                  <a:lnTo>
                    <a:pt x="1242497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object 448"/>
            <p:cNvSpPr/>
            <p:nvPr/>
          </p:nvSpPr>
          <p:spPr>
            <a:xfrm>
              <a:off x="2425832" y="4628441"/>
              <a:ext cx="121285" cy="1024890"/>
            </a:xfrm>
            <a:custGeom>
              <a:avLst/>
              <a:gdLst/>
              <a:ahLst/>
              <a:cxnLst/>
              <a:rect l="l" t="t" r="r" b="b"/>
              <a:pathLst>
                <a:path w="121285" h="1024889">
                  <a:moveTo>
                    <a:pt x="121022" y="1024657"/>
                  </a:moveTo>
                  <a:lnTo>
                    <a:pt x="0" y="102465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02465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object 449"/>
            <p:cNvSpPr/>
            <p:nvPr/>
          </p:nvSpPr>
          <p:spPr>
            <a:xfrm>
              <a:off x="2425832" y="4628441"/>
              <a:ext cx="121285" cy="1024890"/>
            </a:xfrm>
            <a:custGeom>
              <a:avLst/>
              <a:gdLst/>
              <a:ahLst/>
              <a:cxnLst/>
              <a:rect l="l" t="t" r="r" b="b"/>
              <a:pathLst>
                <a:path w="121285" h="1024889">
                  <a:moveTo>
                    <a:pt x="0" y="0"/>
                  </a:moveTo>
                  <a:lnTo>
                    <a:pt x="121022" y="0"/>
                  </a:lnTo>
                  <a:lnTo>
                    <a:pt x="121022" y="1024657"/>
                  </a:lnTo>
                  <a:lnTo>
                    <a:pt x="0" y="102465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object 450"/>
            <p:cNvSpPr/>
            <p:nvPr/>
          </p:nvSpPr>
          <p:spPr>
            <a:xfrm>
              <a:off x="1312425" y="5217417"/>
              <a:ext cx="976630" cy="330835"/>
            </a:xfrm>
            <a:custGeom>
              <a:avLst/>
              <a:gdLst/>
              <a:ahLst/>
              <a:cxnLst/>
              <a:rect l="l" t="t" r="r" b="b"/>
              <a:pathLst>
                <a:path w="976630" h="330835">
                  <a:moveTo>
                    <a:pt x="822952" y="330794"/>
                  </a:moveTo>
                  <a:lnTo>
                    <a:pt x="976248" y="330794"/>
                  </a:lnTo>
                </a:path>
                <a:path w="976630" h="330835">
                  <a:moveTo>
                    <a:pt x="0" y="0"/>
                  </a:moveTo>
                  <a:lnTo>
                    <a:pt x="97624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object 451"/>
            <p:cNvSpPr/>
            <p:nvPr/>
          </p:nvSpPr>
          <p:spPr>
            <a:xfrm>
              <a:off x="2288673" y="4991509"/>
              <a:ext cx="121285" cy="734695"/>
            </a:xfrm>
            <a:custGeom>
              <a:avLst/>
              <a:gdLst/>
              <a:ahLst/>
              <a:cxnLst/>
              <a:rect l="l" t="t" r="r" b="b"/>
              <a:pathLst>
                <a:path w="121285" h="734695">
                  <a:moveTo>
                    <a:pt x="121022" y="734203"/>
                  </a:moveTo>
                  <a:lnTo>
                    <a:pt x="0" y="73420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3420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object 452"/>
            <p:cNvSpPr/>
            <p:nvPr/>
          </p:nvSpPr>
          <p:spPr>
            <a:xfrm>
              <a:off x="2288673" y="4991509"/>
              <a:ext cx="121285" cy="734695"/>
            </a:xfrm>
            <a:custGeom>
              <a:avLst/>
              <a:gdLst/>
              <a:ahLst/>
              <a:cxnLst/>
              <a:rect l="l" t="t" r="r" b="b"/>
              <a:pathLst>
                <a:path w="121285" h="734695">
                  <a:moveTo>
                    <a:pt x="0" y="0"/>
                  </a:moveTo>
                  <a:lnTo>
                    <a:pt x="121022" y="0"/>
                  </a:lnTo>
                  <a:lnTo>
                    <a:pt x="121022" y="734203"/>
                  </a:lnTo>
                  <a:lnTo>
                    <a:pt x="0" y="734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object 453"/>
            <p:cNvSpPr/>
            <p:nvPr/>
          </p:nvSpPr>
          <p:spPr>
            <a:xfrm>
              <a:off x="2151514" y="5612758"/>
              <a:ext cx="121285" cy="161925"/>
            </a:xfrm>
            <a:custGeom>
              <a:avLst/>
              <a:gdLst/>
              <a:ahLst/>
              <a:cxnLst/>
              <a:rect l="l" t="t" r="r" b="b"/>
              <a:pathLst>
                <a:path w="121285" h="161925">
                  <a:moveTo>
                    <a:pt x="121022" y="161363"/>
                  </a:moveTo>
                  <a:lnTo>
                    <a:pt x="0" y="16136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6136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object 454"/>
            <p:cNvSpPr/>
            <p:nvPr/>
          </p:nvSpPr>
          <p:spPr>
            <a:xfrm>
              <a:off x="2151514" y="5612758"/>
              <a:ext cx="121285" cy="161925"/>
            </a:xfrm>
            <a:custGeom>
              <a:avLst/>
              <a:gdLst/>
              <a:ahLst/>
              <a:cxnLst/>
              <a:rect l="l" t="t" r="r" b="b"/>
              <a:pathLst>
                <a:path w="121285" h="161925">
                  <a:moveTo>
                    <a:pt x="0" y="0"/>
                  </a:moveTo>
                  <a:lnTo>
                    <a:pt x="121022" y="0"/>
                  </a:lnTo>
                  <a:lnTo>
                    <a:pt x="121022" y="161363"/>
                  </a:lnTo>
                  <a:lnTo>
                    <a:pt x="0" y="1613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object 455"/>
            <p:cNvSpPr/>
            <p:nvPr/>
          </p:nvSpPr>
          <p:spPr>
            <a:xfrm>
              <a:off x="1998219" y="554821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object 456"/>
            <p:cNvSpPr/>
            <p:nvPr/>
          </p:nvSpPr>
          <p:spPr>
            <a:xfrm>
              <a:off x="2014356" y="5475599"/>
              <a:ext cx="121285" cy="314960"/>
            </a:xfrm>
            <a:custGeom>
              <a:avLst/>
              <a:gdLst/>
              <a:ahLst/>
              <a:cxnLst/>
              <a:rect l="l" t="t" r="r" b="b"/>
              <a:pathLst>
                <a:path w="121285" h="314960">
                  <a:moveTo>
                    <a:pt x="121022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146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object 457"/>
            <p:cNvSpPr/>
            <p:nvPr/>
          </p:nvSpPr>
          <p:spPr>
            <a:xfrm>
              <a:off x="2014356" y="5475599"/>
              <a:ext cx="121285" cy="314960"/>
            </a:xfrm>
            <a:custGeom>
              <a:avLst/>
              <a:gdLst/>
              <a:ahLst/>
              <a:cxnLst/>
              <a:rect l="l" t="t" r="r" b="b"/>
              <a:pathLst>
                <a:path w="121285" h="314960">
                  <a:moveTo>
                    <a:pt x="0" y="0"/>
                  </a:moveTo>
                  <a:lnTo>
                    <a:pt x="121022" y="0"/>
                  </a:lnTo>
                  <a:lnTo>
                    <a:pt x="121022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object 458"/>
            <p:cNvSpPr/>
            <p:nvPr/>
          </p:nvSpPr>
          <p:spPr>
            <a:xfrm>
              <a:off x="1861060" y="554821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object 459"/>
            <p:cNvSpPr/>
            <p:nvPr/>
          </p:nvSpPr>
          <p:spPr>
            <a:xfrm>
              <a:off x="1877197" y="5338440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121022" y="411476"/>
                  </a:moveTo>
                  <a:lnTo>
                    <a:pt x="0" y="41147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1147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object 460"/>
            <p:cNvSpPr/>
            <p:nvPr/>
          </p:nvSpPr>
          <p:spPr>
            <a:xfrm>
              <a:off x="1877197" y="5338440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0" y="0"/>
                  </a:moveTo>
                  <a:lnTo>
                    <a:pt x="121022" y="0"/>
                  </a:lnTo>
                  <a:lnTo>
                    <a:pt x="121022" y="411476"/>
                  </a:lnTo>
                  <a:lnTo>
                    <a:pt x="0" y="4114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object 461"/>
            <p:cNvSpPr/>
            <p:nvPr/>
          </p:nvSpPr>
          <p:spPr>
            <a:xfrm>
              <a:off x="1723902" y="554821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object 462"/>
            <p:cNvSpPr/>
            <p:nvPr/>
          </p:nvSpPr>
          <p:spPr>
            <a:xfrm>
              <a:off x="1740038" y="5370713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121022" y="411476"/>
                  </a:moveTo>
                  <a:lnTo>
                    <a:pt x="0" y="41147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1147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object 463"/>
            <p:cNvSpPr/>
            <p:nvPr/>
          </p:nvSpPr>
          <p:spPr>
            <a:xfrm>
              <a:off x="1740038" y="5370713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0" y="0"/>
                  </a:moveTo>
                  <a:lnTo>
                    <a:pt x="121022" y="0"/>
                  </a:lnTo>
                  <a:lnTo>
                    <a:pt x="121022" y="411476"/>
                  </a:lnTo>
                  <a:lnTo>
                    <a:pt x="0" y="4114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object 464"/>
            <p:cNvSpPr/>
            <p:nvPr/>
          </p:nvSpPr>
          <p:spPr>
            <a:xfrm>
              <a:off x="1449584" y="5548212"/>
              <a:ext cx="153670" cy="0"/>
            </a:xfrm>
            <a:custGeom>
              <a:avLst/>
              <a:gdLst/>
              <a:ahLst/>
              <a:cxnLst/>
              <a:rect l="l" t="t" r="r" b="b"/>
              <a:pathLst>
                <a:path w="153669">
                  <a:moveTo>
                    <a:pt x="0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object 465"/>
            <p:cNvSpPr/>
            <p:nvPr/>
          </p:nvSpPr>
          <p:spPr>
            <a:xfrm>
              <a:off x="1602879" y="5427190"/>
              <a:ext cx="121285" cy="347345"/>
            </a:xfrm>
            <a:custGeom>
              <a:avLst/>
              <a:gdLst/>
              <a:ahLst/>
              <a:cxnLst/>
              <a:rect l="l" t="t" r="r" b="b"/>
              <a:pathLst>
                <a:path w="121285" h="347345">
                  <a:moveTo>
                    <a:pt x="121022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4693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object 466"/>
            <p:cNvSpPr/>
            <p:nvPr/>
          </p:nvSpPr>
          <p:spPr>
            <a:xfrm>
              <a:off x="1602879" y="5427190"/>
              <a:ext cx="121285" cy="347345"/>
            </a:xfrm>
            <a:custGeom>
              <a:avLst/>
              <a:gdLst/>
              <a:ahLst/>
              <a:cxnLst/>
              <a:rect l="l" t="t" r="r" b="b"/>
              <a:pathLst>
                <a:path w="121285" h="347345">
                  <a:moveTo>
                    <a:pt x="0" y="0"/>
                  </a:moveTo>
                  <a:lnTo>
                    <a:pt x="121022" y="0"/>
                  </a:lnTo>
                  <a:lnTo>
                    <a:pt x="121022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object 467"/>
            <p:cNvSpPr/>
            <p:nvPr/>
          </p:nvSpPr>
          <p:spPr>
            <a:xfrm>
              <a:off x="1465720" y="5580485"/>
              <a:ext cx="121285" cy="129539"/>
            </a:xfrm>
            <a:custGeom>
              <a:avLst/>
              <a:gdLst/>
              <a:ahLst/>
              <a:cxnLst/>
              <a:rect l="l" t="t" r="r" b="b"/>
              <a:pathLst>
                <a:path w="121284" h="129539">
                  <a:moveTo>
                    <a:pt x="121022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2909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object 468"/>
            <p:cNvSpPr/>
            <p:nvPr/>
          </p:nvSpPr>
          <p:spPr>
            <a:xfrm>
              <a:off x="1465720" y="5580485"/>
              <a:ext cx="121285" cy="129539"/>
            </a:xfrm>
            <a:custGeom>
              <a:avLst/>
              <a:gdLst/>
              <a:ahLst/>
              <a:cxnLst/>
              <a:rect l="l" t="t" r="r" b="b"/>
              <a:pathLst>
                <a:path w="121284" h="129539">
                  <a:moveTo>
                    <a:pt x="0" y="0"/>
                  </a:moveTo>
                  <a:lnTo>
                    <a:pt x="121022" y="0"/>
                  </a:lnTo>
                  <a:lnTo>
                    <a:pt x="121022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object 469"/>
            <p:cNvSpPr/>
            <p:nvPr/>
          </p:nvSpPr>
          <p:spPr>
            <a:xfrm>
              <a:off x="1328561" y="5290031"/>
              <a:ext cx="121285" cy="323215"/>
            </a:xfrm>
            <a:custGeom>
              <a:avLst/>
              <a:gdLst/>
              <a:ahLst/>
              <a:cxnLst/>
              <a:rect l="l" t="t" r="r" b="b"/>
              <a:pathLst>
                <a:path w="121284" h="323214">
                  <a:moveTo>
                    <a:pt x="121022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2272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object 470"/>
            <p:cNvSpPr/>
            <p:nvPr/>
          </p:nvSpPr>
          <p:spPr>
            <a:xfrm>
              <a:off x="1328561" y="5290031"/>
              <a:ext cx="121285" cy="323215"/>
            </a:xfrm>
            <a:custGeom>
              <a:avLst/>
              <a:gdLst/>
              <a:ahLst/>
              <a:cxnLst/>
              <a:rect l="l" t="t" r="r" b="b"/>
              <a:pathLst>
                <a:path w="121284" h="323214">
                  <a:moveTo>
                    <a:pt x="0" y="0"/>
                  </a:moveTo>
                  <a:lnTo>
                    <a:pt x="121022" y="0"/>
                  </a:lnTo>
                  <a:lnTo>
                    <a:pt x="121022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object 471"/>
            <p:cNvSpPr/>
            <p:nvPr/>
          </p:nvSpPr>
          <p:spPr>
            <a:xfrm>
              <a:off x="1183334" y="521741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object 472"/>
            <p:cNvSpPr/>
            <p:nvPr/>
          </p:nvSpPr>
          <p:spPr>
            <a:xfrm>
              <a:off x="1191403" y="4999577"/>
              <a:ext cx="121285" cy="581025"/>
            </a:xfrm>
            <a:custGeom>
              <a:avLst/>
              <a:gdLst/>
              <a:ahLst/>
              <a:cxnLst/>
              <a:rect l="l" t="t" r="r" b="b"/>
              <a:pathLst>
                <a:path w="121284" h="581025">
                  <a:moveTo>
                    <a:pt x="121022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8090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object 473"/>
            <p:cNvSpPr/>
            <p:nvPr/>
          </p:nvSpPr>
          <p:spPr>
            <a:xfrm>
              <a:off x="1191403" y="4999577"/>
              <a:ext cx="121285" cy="581025"/>
            </a:xfrm>
            <a:custGeom>
              <a:avLst/>
              <a:gdLst/>
              <a:ahLst/>
              <a:cxnLst/>
              <a:rect l="l" t="t" r="r" b="b"/>
              <a:pathLst>
                <a:path w="121284" h="581025">
                  <a:moveTo>
                    <a:pt x="0" y="0"/>
                  </a:moveTo>
                  <a:lnTo>
                    <a:pt x="121022" y="0"/>
                  </a:lnTo>
                  <a:lnTo>
                    <a:pt x="121022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object 474"/>
            <p:cNvSpPr/>
            <p:nvPr/>
          </p:nvSpPr>
          <p:spPr>
            <a:xfrm>
              <a:off x="1046176" y="52174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object 475"/>
            <p:cNvSpPr/>
            <p:nvPr/>
          </p:nvSpPr>
          <p:spPr>
            <a:xfrm>
              <a:off x="1046176" y="4884606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09" h="4445">
                  <a:moveTo>
                    <a:pt x="0" y="4034"/>
                  </a:moveTo>
                  <a:lnTo>
                    <a:pt x="16136" y="4034"/>
                  </a:lnTo>
                </a:path>
                <a:path w="16509" h="444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object 476"/>
            <p:cNvSpPr/>
            <p:nvPr/>
          </p:nvSpPr>
          <p:spPr>
            <a:xfrm>
              <a:off x="1062312" y="4773669"/>
              <a:ext cx="121285" cy="742315"/>
            </a:xfrm>
            <a:custGeom>
              <a:avLst/>
              <a:gdLst/>
              <a:ahLst/>
              <a:cxnLst/>
              <a:rect l="l" t="t" r="r" b="b"/>
              <a:pathLst>
                <a:path w="121284" h="742314">
                  <a:moveTo>
                    <a:pt x="0" y="742271"/>
                  </a:moveTo>
                  <a:lnTo>
                    <a:pt x="121022" y="742271"/>
                  </a:lnTo>
                  <a:lnTo>
                    <a:pt x="121022" y="0"/>
                  </a:lnTo>
                  <a:lnTo>
                    <a:pt x="0" y="0"/>
                  </a:lnTo>
                  <a:lnTo>
                    <a:pt x="0" y="74227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object 477"/>
            <p:cNvSpPr/>
            <p:nvPr/>
          </p:nvSpPr>
          <p:spPr>
            <a:xfrm>
              <a:off x="1062312" y="4741396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4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object 478"/>
            <p:cNvSpPr/>
            <p:nvPr/>
          </p:nvSpPr>
          <p:spPr>
            <a:xfrm>
              <a:off x="868676" y="5217417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object 479"/>
            <p:cNvSpPr/>
            <p:nvPr/>
          </p:nvSpPr>
          <p:spPr>
            <a:xfrm>
              <a:off x="909017" y="52174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object 480"/>
            <p:cNvSpPr/>
            <p:nvPr/>
          </p:nvSpPr>
          <p:spPr>
            <a:xfrm>
              <a:off x="868676" y="488662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object 481"/>
            <p:cNvSpPr/>
            <p:nvPr/>
          </p:nvSpPr>
          <p:spPr>
            <a:xfrm>
              <a:off x="909017" y="4884606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09" h="4445">
                  <a:moveTo>
                    <a:pt x="0" y="4034"/>
                  </a:moveTo>
                  <a:lnTo>
                    <a:pt x="16136" y="4034"/>
                  </a:lnTo>
                </a:path>
                <a:path w="16509" h="444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object 482"/>
            <p:cNvSpPr/>
            <p:nvPr/>
          </p:nvSpPr>
          <p:spPr>
            <a:xfrm>
              <a:off x="925153" y="4773669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4" h="774700">
                  <a:moveTo>
                    <a:pt x="0" y="774543"/>
                  </a:moveTo>
                  <a:lnTo>
                    <a:pt x="121022" y="774543"/>
                  </a:lnTo>
                  <a:lnTo>
                    <a:pt x="121022" y="0"/>
                  </a:lnTo>
                  <a:lnTo>
                    <a:pt x="0" y="0"/>
                  </a:lnTo>
                  <a:lnTo>
                    <a:pt x="0" y="77454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" name="object 483"/>
            <p:cNvSpPr/>
            <p:nvPr/>
          </p:nvSpPr>
          <p:spPr>
            <a:xfrm>
              <a:off x="925153" y="4660714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4" h="887729">
                  <a:moveTo>
                    <a:pt x="0" y="0"/>
                  </a:moveTo>
                  <a:lnTo>
                    <a:pt x="121022" y="0"/>
                  </a:lnTo>
                  <a:lnTo>
                    <a:pt x="121022" y="887498"/>
                  </a:lnTo>
                  <a:lnTo>
                    <a:pt x="0" y="887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object 484"/>
            <p:cNvSpPr/>
            <p:nvPr/>
          </p:nvSpPr>
          <p:spPr>
            <a:xfrm>
              <a:off x="909017" y="4781736"/>
              <a:ext cx="8350884" cy="0"/>
            </a:xfrm>
            <a:custGeom>
              <a:avLst/>
              <a:gdLst/>
              <a:ahLst/>
              <a:cxnLst/>
              <a:rect l="l" t="t" r="r" b="b"/>
              <a:pathLst>
                <a:path w="8350884">
                  <a:moveTo>
                    <a:pt x="0" y="0"/>
                  </a:moveTo>
                  <a:lnTo>
                    <a:pt x="8350551" y="0"/>
                  </a:lnTo>
                </a:path>
              </a:pathLst>
            </a:custGeom>
            <a:ln w="16136">
              <a:solidFill>
                <a:srgbClr val="C6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object 485"/>
            <p:cNvSpPr/>
            <p:nvPr/>
          </p:nvSpPr>
          <p:spPr>
            <a:xfrm>
              <a:off x="917085" y="4652646"/>
              <a:ext cx="1065530" cy="121285"/>
            </a:xfrm>
            <a:custGeom>
              <a:avLst/>
              <a:gdLst/>
              <a:ahLst/>
              <a:cxnLst/>
              <a:rect l="l" t="t" r="r" b="b"/>
              <a:pathLst>
                <a:path w="1065530" h="121285">
                  <a:moveTo>
                    <a:pt x="1064997" y="121022"/>
                  </a:moveTo>
                  <a:lnTo>
                    <a:pt x="0" y="121022"/>
                  </a:lnTo>
                  <a:lnTo>
                    <a:pt x="0" y="0"/>
                  </a:lnTo>
                  <a:lnTo>
                    <a:pt x="1064997" y="0"/>
                  </a:lnTo>
                  <a:lnTo>
                    <a:pt x="1064997" y="1210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object 486"/>
            <p:cNvSpPr/>
            <p:nvPr/>
          </p:nvSpPr>
          <p:spPr>
            <a:xfrm>
              <a:off x="868676" y="89288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object 487"/>
            <p:cNvSpPr/>
            <p:nvPr/>
          </p:nvSpPr>
          <p:spPr>
            <a:xfrm>
              <a:off x="909017" y="892881"/>
              <a:ext cx="8350884" cy="0"/>
            </a:xfrm>
            <a:custGeom>
              <a:avLst/>
              <a:gdLst/>
              <a:ahLst/>
              <a:cxnLst/>
              <a:rect l="l" t="t" r="r" b="b"/>
              <a:pathLst>
                <a:path w="8350884">
                  <a:moveTo>
                    <a:pt x="0" y="0"/>
                  </a:moveTo>
                  <a:lnTo>
                    <a:pt x="8350551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8" name="object 488"/>
          <p:cNvSpPr txBox="1"/>
          <p:nvPr/>
        </p:nvSpPr>
        <p:spPr>
          <a:xfrm>
            <a:off x="966051" y="5828517"/>
            <a:ext cx="7423827" cy="2594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7067" defTabSz="806867">
              <a:lnSpc>
                <a:spcPts val="675"/>
              </a:lnSpc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65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01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97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23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637911" y="776631"/>
            <a:ext cx="1237690" cy="493642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R="981688" algn="r" defTabSz="806867">
              <a:spcBef>
                <a:spcPts val="97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85,000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31"/>
              </a:spcBef>
            </a:pPr>
            <a:endParaRPr sz="83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80,000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75,000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53"/>
              </a:spcBef>
            </a:pP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70,000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65,000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60,000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53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55,000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50,000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45,000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40,000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35,000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30,000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19945" defTabSz="806867">
              <a:spcBef>
                <a:spcPts val="274"/>
              </a:spcBef>
            </a:pPr>
            <a:r>
              <a:rPr sz="662" b="1" kern="0" spc="-9" dirty="0">
                <a:solidFill>
                  <a:srgbClr val="C60000"/>
                </a:solidFill>
                <a:latin typeface="Calibri"/>
                <a:cs typeface="Calibri"/>
              </a:rPr>
              <a:t>Pre-</a:t>
            </a:r>
            <a:r>
              <a:rPr sz="662" b="1" kern="0" dirty="0">
                <a:solidFill>
                  <a:srgbClr val="C60000"/>
                </a:solidFill>
                <a:latin typeface="Calibri"/>
                <a:cs typeface="Calibri"/>
              </a:rPr>
              <a:t>MEDES</a:t>
            </a:r>
            <a:r>
              <a:rPr sz="662" b="1" kern="0" spc="18" dirty="0">
                <a:solidFill>
                  <a:srgbClr val="C60000"/>
                </a:solidFill>
                <a:latin typeface="Calibri"/>
                <a:cs typeface="Calibri"/>
              </a:rPr>
              <a:t> </a:t>
            </a:r>
            <a:r>
              <a:rPr sz="662" b="1" kern="0" dirty="0">
                <a:solidFill>
                  <a:srgbClr val="C60000"/>
                </a:solidFill>
                <a:latin typeface="Calibri"/>
                <a:cs typeface="Calibri"/>
              </a:rPr>
              <a:t>Average</a:t>
            </a:r>
            <a:r>
              <a:rPr sz="662" b="1" kern="0" spc="18" dirty="0">
                <a:solidFill>
                  <a:srgbClr val="C60000"/>
                </a:solidFill>
                <a:latin typeface="Calibri"/>
                <a:cs typeface="Calibri"/>
              </a:rPr>
              <a:t> </a:t>
            </a:r>
            <a:r>
              <a:rPr sz="662" b="1" kern="0" spc="-18" dirty="0">
                <a:solidFill>
                  <a:srgbClr val="C60000"/>
                </a:solidFill>
                <a:latin typeface="Calibri"/>
                <a:cs typeface="Calibri"/>
              </a:rPr>
              <a:t>Pend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37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25,000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53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20,000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15,000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10,000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31"/>
              </a:spcBef>
            </a:pPr>
            <a:endParaRPr sz="83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4" dirty="0">
                <a:solidFill>
                  <a:sysClr val="windowText" lastClr="000000"/>
                </a:solidFill>
                <a:latin typeface="Calibri"/>
                <a:cs typeface="Calibri"/>
              </a:rPr>
              <a:t>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936544" y="787836"/>
            <a:ext cx="7368427" cy="4990540"/>
          </a:xfrm>
          <a:custGeom>
            <a:avLst/>
            <a:gdLst/>
            <a:ahLst/>
            <a:cxnLst/>
            <a:rect l="l" t="t" r="r" b="b"/>
            <a:pathLst>
              <a:path w="8350884" h="5655945">
                <a:moveTo>
                  <a:pt x="0" y="5655784"/>
                </a:moveTo>
                <a:lnTo>
                  <a:pt x="8350551" y="5655784"/>
                </a:lnTo>
              </a:path>
              <a:path w="8350884" h="5655945">
                <a:moveTo>
                  <a:pt x="0" y="0"/>
                </a:moveTo>
                <a:lnTo>
                  <a:pt x="0" y="5655784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3366589" y="491871"/>
            <a:ext cx="2173941" cy="217918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>
              <a:spcBef>
                <a:spcPts val="110"/>
              </a:spcBef>
            </a:pPr>
            <a:r>
              <a:rPr sz="1324" b="1" kern="0" dirty="0">
                <a:solidFill>
                  <a:srgbClr val="333333"/>
                </a:solidFill>
                <a:latin typeface="Calibri"/>
                <a:cs typeface="Calibri"/>
              </a:rPr>
              <a:t>Pended</a:t>
            </a:r>
            <a:r>
              <a:rPr sz="1324" b="1" kern="0" spc="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324" b="1" kern="0" dirty="0">
                <a:solidFill>
                  <a:srgbClr val="333333"/>
                </a:solidFill>
                <a:latin typeface="Calibri"/>
                <a:cs typeface="Calibri"/>
              </a:rPr>
              <a:t>Medicaid</a:t>
            </a:r>
            <a:r>
              <a:rPr sz="1324" b="1" kern="0" spc="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324" b="1" kern="0" spc="-9" dirty="0">
                <a:solidFill>
                  <a:srgbClr val="333333"/>
                </a:solidFill>
                <a:latin typeface="Calibri"/>
                <a:cs typeface="Calibri"/>
              </a:rPr>
              <a:t>Applications</a:t>
            </a:r>
            <a:endParaRPr sz="1324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92" name="object 492"/>
          <p:cNvGrpSpPr/>
          <p:nvPr/>
        </p:nvGrpSpPr>
        <p:grpSpPr>
          <a:xfrm>
            <a:off x="3609717" y="6201813"/>
            <a:ext cx="93009" cy="93009"/>
            <a:chOff x="3938613" y="7028721"/>
            <a:chExt cx="105410" cy="105410"/>
          </a:xfrm>
        </p:grpSpPr>
        <p:sp>
          <p:nvSpPr>
            <p:cNvPr id="493" name="object 493"/>
            <p:cNvSpPr/>
            <p:nvPr/>
          </p:nvSpPr>
          <p:spPr>
            <a:xfrm>
              <a:off x="394264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object 494"/>
            <p:cNvSpPr/>
            <p:nvPr/>
          </p:nvSpPr>
          <p:spPr>
            <a:xfrm>
              <a:off x="394264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95" name="object 495"/>
          <p:cNvSpPr txBox="1"/>
          <p:nvPr/>
        </p:nvSpPr>
        <p:spPr>
          <a:xfrm>
            <a:off x="3730212" y="6179928"/>
            <a:ext cx="466165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defTabSz="806867">
              <a:spcBef>
                <a:spcPts val="97"/>
              </a:spcBef>
            </a:pPr>
            <a:r>
              <a:rPr sz="662" kern="0" dirty="0">
                <a:solidFill>
                  <a:srgbClr val="333333"/>
                </a:solidFill>
                <a:latin typeface="Calibri"/>
                <a:cs typeface="Calibri"/>
              </a:rPr>
              <a:t>MEDES</a:t>
            </a:r>
            <a:r>
              <a:rPr sz="662" kern="0" spc="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62" kern="0" spc="-18" dirty="0">
                <a:solidFill>
                  <a:srgbClr val="333333"/>
                </a:solidFill>
                <a:latin typeface="Calibri"/>
                <a:cs typeface="Calibri"/>
              </a:rPr>
              <a:t>Pend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96" name="object 496"/>
          <p:cNvGrpSpPr/>
          <p:nvPr/>
        </p:nvGrpSpPr>
        <p:grpSpPr>
          <a:xfrm>
            <a:off x="4463994" y="6201813"/>
            <a:ext cx="93009" cy="93009"/>
            <a:chOff x="4906793" y="7028721"/>
            <a:chExt cx="105410" cy="105410"/>
          </a:xfrm>
        </p:grpSpPr>
        <p:sp>
          <p:nvSpPr>
            <p:cNvPr id="497" name="object 497"/>
            <p:cNvSpPr/>
            <p:nvPr/>
          </p:nvSpPr>
          <p:spPr>
            <a:xfrm>
              <a:off x="491082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object 498"/>
            <p:cNvSpPr/>
            <p:nvPr/>
          </p:nvSpPr>
          <p:spPr>
            <a:xfrm>
              <a:off x="491082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99" name="object 499"/>
          <p:cNvSpPr txBox="1"/>
          <p:nvPr/>
        </p:nvSpPr>
        <p:spPr>
          <a:xfrm>
            <a:off x="4584489" y="6179928"/>
            <a:ext cx="440390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defTabSz="806867">
              <a:spcBef>
                <a:spcPts val="97"/>
              </a:spcBef>
            </a:pPr>
            <a:r>
              <a:rPr sz="662" kern="0" dirty="0">
                <a:solidFill>
                  <a:srgbClr val="333333"/>
                </a:solidFill>
                <a:latin typeface="Calibri"/>
                <a:cs typeface="Calibri"/>
              </a:rPr>
              <a:t>FAMIS</a:t>
            </a:r>
            <a:r>
              <a:rPr sz="662" kern="0" spc="-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62" kern="0" spc="-18" dirty="0">
                <a:solidFill>
                  <a:srgbClr val="333333"/>
                </a:solidFill>
                <a:latin typeface="Calibri"/>
                <a:cs typeface="Calibri"/>
              </a:rPr>
              <a:t>Pend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605512" y="6180456"/>
            <a:ext cx="1879787" cy="156766"/>
          </a:xfrm>
          <a:prstGeom prst="rect">
            <a:avLst/>
          </a:prstGeom>
          <a:solidFill>
            <a:srgbClr val="E5E5E5"/>
          </a:solidFill>
          <a:ln w="8068">
            <a:solidFill>
              <a:srgbClr val="000000"/>
            </a:solidFill>
          </a:ln>
        </p:spPr>
        <p:txBody>
          <a:bodyPr vert="horz" wrap="square" lIns="0" tIns="54348" rIns="0" bIns="0" rtlCol="0">
            <a:spAutoFit/>
          </a:bodyPr>
          <a:lstStyle/>
          <a:p>
            <a:pPr marL="228052" defTabSz="806867">
              <a:spcBef>
                <a:spcPts val="427"/>
              </a:spcBef>
            </a:pP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Created</a:t>
            </a:r>
            <a:r>
              <a:rPr sz="662" kern="0" spc="71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by</a:t>
            </a:r>
            <a:r>
              <a:rPr sz="662" kern="0" spc="79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the</a:t>
            </a:r>
            <a:r>
              <a:rPr sz="662" kern="0" spc="79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spc="-4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FSD</a:t>
            </a:r>
            <a:r>
              <a:rPr sz="662" kern="0" spc="75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Operations</a:t>
            </a:r>
            <a:r>
              <a:rPr sz="662" kern="0" spc="71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spc="-18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Unit</a:t>
            </a:r>
            <a:endParaRPr sz="662" kern="0">
              <a:solidFill>
                <a:sysClr val="windowText" lastClr="0000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420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394" y="463923"/>
            <a:ext cx="7710207" cy="5930153"/>
          </a:xfrm>
          <a:custGeom>
            <a:avLst/>
            <a:gdLst/>
            <a:ahLst/>
            <a:cxnLst/>
            <a:rect l="l" t="t" r="r" b="b"/>
            <a:pathLst>
              <a:path w="8738235" h="6720840">
                <a:moveTo>
                  <a:pt x="0" y="0"/>
                </a:moveTo>
                <a:lnTo>
                  <a:pt x="8737823" y="0"/>
                </a:lnTo>
                <a:lnTo>
                  <a:pt x="8737823" y="6720782"/>
                </a:lnTo>
                <a:lnTo>
                  <a:pt x="0" y="6720782"/>
                </a:lnTo>
                <a:lnTo>
                  <a:pt x="0" y="0"/>
                </a:lnTo>
                <a:close/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1015883" y="5622067"/>
            <a:ext cx="7207038" cy="2594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7067">
              <a:lnSpc>
                <a:spcPts val="675"/>
              </a:lnSpc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12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5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79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9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79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5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9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83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9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79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5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139" y="958690"/>
            <a:ext cx="35859" cy="4613462"/>
          </a:xfrm>
          <a:custGeom>
            <a:avLst/>
            <a:gdLst/>
            <a:ahLst/>
            <a:cxnLst/>
            <a:rect l="l" t="t" r="r" b="b"/>
            <a:pathLst>
              <a:path w="40640" h="5228590">
                <a:moveTo>
                  <a:pt x="0" y="5228171"/>
                </a:moveTo>
                <a:lnTo>
                  <a:pt x="40340" y="5228171"/>
                </a:lnTo>
              </a:path>
              <a:path w="40640" h="5228590">
                <a:moveTo>
                  <a:pt x="0" y="4477832"/>
                </a:moveTo>
                <a:lnTo>
                  <a:pt x="40340" y="4477832"/>
                </a:lnTo>
              </a:path>
              <a:path w="40640" h="5228590">
                <a:moveTo>
                  <a:pt x="0" y="3735560"/>
                </a:moveTo>
                <a:lnTo>
                  <a:pt x="40340" y="3735560"/>
                </a:lnTo>
              </a:path>
              <a:path w="40640" h="5228590">
                <a:moveTo>
                  <a:pt x="0" y="2985221"/>
                </a:moveTo>
                <a:lnTo>
                  <a:pt x="40340" y="2985221"/>
                </a:lnTo>
              </a:path>
              <a:path w="40640" h="5228590">
                <a:moveTo>
                  <a:pt x="0" y="2242950"/>
                </a:moveTo>
                <a:lnTo>
                  <a:pt x="40340" y="2242950"/>
                </a:lnTo>
              </a:path>
              <a:path w="40640" h="5228590">
                <a:moveTo>
                  <a:pt x="0" y="1492610"/>
                </a:moveTo>
                <a:lnTo>
                  <a:pt x="40340" y="1492610"/>
                </a:lnTo>
              </a:path>
              <a:path w="40640" h="5228590">
                <a:moveTo>
                  <a:pt x="0" y="750339"/>
                </a:moveTo>
                <a:lnTo>
                  <a:pt x="40340" y="750339"/>
                </a:lnTo>
              </a:path>
              <a:path w="40640" h="5228590">
                <a:moveTo>
                  <a:pt x="0" y="0"/>
                </a:moveTo>
                <a:lnTo>
                  <a:pt x="40340" y="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903425" y="5446675"/>
            <a:ext cx="66115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4" dirty="0">
                <a:latin typeface="Calibri"/>
                <a:cs typeface="Calibri"/>
              </a:rPr>
              <a:t>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5830" y="4841561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200,000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830" y="4186616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400,000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830" y="3524552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600,000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5830" y="2869607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800,000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1314" y="890533"/>
            <a:ext cx="368113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1,400,000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04010" y="798432"/>
            <a:ext cx="7297271" cy="4777628"/>
            <a:chOff x="985478" y="904889"/>
            <a:chExt cx="8270240" cy="5414645"/>
          </a:xfrm>
        </p:grpSpPr>
        <p:sp>
          <p:nvSpPr>
            <p:cNvPr id="12" name="object 12"/>
            <p:cNvSpPr/>
            <p:nvPr/>
          </p:nvSpPr>
          <p:spPr>
            <a:xfrm>
              <a:off x="989698" y="4071738"/>
              <a:ext cx="8116570" cy="1492885"/>
            </a:xfrm>
            <a:custGeom>
              <a:avLst/>
              <a:gdLst/>
              <a:ahLst/>
              <a:cxnLst/>
              <a:rect l="l" t="t" r="r" b="b"/>
              <a:pathLst>
                <a:path w="8116570" h="1492885">
                  <a:moveTo>
                    <a:pt x="0" y="1492610"/>
                  </a:moveTo>
                  <a:lnTo>
                    <a:pt x="8068" y="1492610"/>
                  </a:lnTo>
                </a:path>
                <a:path w="8116570" h="1492885">
                  <a:moveTo>
                    <a:pt x="80681" y="1492610"/>
                  </a:moveTo>
                  <a:lnTo>
                    <a:pt x="88749" y="1492610"/>
                  </a:lnTo>
                </a:path>
                <a:path w="8116570" h="1492885">
                  <a:moveTo>
                    <a:pt x="306590" y="1492610"/>
                  </a:moveTo>
                  <a:lnTo>
                    <a:pt x="314658" y="1492610"/>
                  </a:lnTo>
                </a:path>
                <a:path w="8116570" h="1492885">
                  <a:moveTo>
                    <a:pt x="459885" y="1492610"/>
                  </a:moveTo>
                  <a:lnTo>
                    <a:pt x="467953" y="1492610"/>
                  </a:lnTo>
                </a:path>
                <a:path w="8116570" h="1492885">
                  <a:moveTo>
                    <a:pt x="613180" y="1492610"/>
                  </a:moveTo>
                  <a:lnTo>
                    <a:pt x="621248" y="1492610"/>
                  </a:lnTo>
                </a:path>
                <a:path w="8116570" h="1492885">
                  <a:moveTo>
                    <a:pt x="766475" y="1492610"/>
                  </a:moveTo>
                  <a:lnTo>
                    <a:pt x="774543" y="1492610"/>
                  </a:lnTo>
                </a:path>
                <a:path w="8116570" h="1492885">
                  <a:moveTo>
                    <a:pt x="919770" y="1492610"/>
                  </a:moveTo>
                  <a:lnTo>
                    <a:pt x="927839" y="1492610"/>
                  </a:lnTo>
                </a:path>
                <a:path w="8116570" h="1492885">
                  <a:moveTo>
                    <a:pt x="1000452" y="1492610"/>
                  </a:moveTo>
                  <a:lnTo>
                    <a:pt x="1008520" y="1492610"/>
                  </a:lnTo>
                </a:path>
                <a:path w="8116570" h="1492885">
                  <a:moveTo>
                    <a:pt x="1145679" y="1492610"/>
                  </a:moveTo>
                  <a:lnTo>
                    <a:pt x="1153747" y="1492610"/>
                  </a:lnTo>
                </a:path>
                <a:path w="8116570" h="1492885">
                  <a:moveTo>
                    <a:pt x="1298974" y="1492610"/>
                  </a:moveTo>
                  <a:lnTo>
                    <a:pt x="1307042" y="1492610"/>
                  </a:lnTo>
                </a:path>
                <a:path w="8116570" h="1492885">
                  <a:moveTo>
                    <a:pt x="1452269" y="1492610"/>
                  </a:moveTo>
                  <a:lnTo>
                    <a:pt x="1460338" y="1492610"/>
                  </a:lnTo>
                </a:path>
                <a:path w="8116570" h="1492885">
                  <a:moveTo>
                    <a:pt x="1532951" y="1492610"/>
                  </a:moveTo>
                  <a:lnTo>
                    <a:pt x="1541019" y="1492610"/>
                  </a:lnTo>
                </a:path>
                <a:path w="8116570" h="1492885">
                  <a:moveTo>
                    <a:pt x="1686246" y="1492610"/>
                  </a:moveTo>
                  <a:lnTo>
                    <a:pt x="1694314" y="1492610"/>
                  </a:lnTo>
                </a:path>
                <a:path w="8116570" h="1492885">
                  <a:moveTo>
                    <a:pt x="1839541" y="1492610"/>
                  </a:moveTo>
                  <a:lnTo>
                    <a:pt x="1847609" y="1492610"/>
                  </a:lnTo>
                </a:path>
                <a:path w="8116570" h="1492885">
                  <a:moveTo>
                    <a:pt x="2065450" y="1492610"/>
                  </a:moveTo>
                  <a:lnTo>
                    <a:pt x="2073518" y="1492610"/>
                  </a:lnTo>
                </a:path>
                <a:path w="8116570" h="1492885">
                  <a:moveTo>
                    <a:pt x="2218745" y="1492610"/>
                  </a:moveTo>
                  <a:lnTo>
                    <a:pt x="2226813" y="1492610"/>
                  </a:lnTo>
                </a:path>
                <a:path w="8116570" h="1492885">
                  <a:moveTo>
                    <a:pt x="2372040" y="1492610"/>
                  </a:moveTo>
                  <a:lnTo>
                    <a:pt x="2380108" y="1492610"/>
                  </a:lnTo>
                </a:path>
                <a:path w="8116570" h="1492885">
                  <a:moveTo>
                    <a:pt x="2452722" y="1492610"/>
                  </a:moveTo>
                  <a:lnTo>
                    <a:pt x="2460790" y="1492610"/>
                  </a:lnTo>
                </a:path>
                <a:path w="8116570" h="1492885">
                  <a:moveTo>
                    <a:pt x="2606017" y="1492610"/>
                  </a:moveTo>
                  <a:lnTo>
                    <a:pt x="2614085" y="1492610"/>
                  </a:lnTo>
                </a:path>
                <a:path w="8116570" h="1492885">
                  <a:moveTo>
                    <a:pt x="2759312" y="1492610"/>
                  </a:moveTo>
                  <a:lnTo>
                    <a:pt x="2767380" y="1492610"/>
                  </a:lnTo>
                </a:path>
                <a:path w="8116570" h="1492885">
                  <a:moveTo>
                    <a:pt x="2985221" y="1492610"/>
                  </a:moveTo>
                  <a:lnTo>
                    <a:pt x="2993289" y="1492610"/>
                  </a:lnTo>
                </a:path>
                <a:path w="8116570" h="1492885">
                  <a:moveTo>
                    <a:pt x="3138516" y="1492610"/>
                  </a:moveTo>
                  <a:lnTo>
                    <a:pt x="3146584" y="1492610"/>
                  </a:lnTo>
                </a:path>
                <a:path w="8116570" h="1492885">
                  <a:moveTo>
                    <a:pt x="3291811" y="1492610"/>
                  </a:moveTo>
                  <a:lnTo>
                    <a:pt x="3299879" y="1492610"/>
                  </a:lnTo>
                </a:path>
                <a:path w="8116570" h="1492885">
                  <a:moveTo>
                    <a:pt x="3445106" y="1492610"/>
                  </a:moveTo>
                  <a:lnTo>
                    <a:pt x="3453175" y="1492610"/>
                  </a:lnTo>
                </a:path>
                <a:path w="8116570" h="1492885">
                  <a:moveTo>
                    <a:pt x="3598402" y="1492610"/>
                  </a:moveTo>
                  <a:lnTo>
                    <a:pt x="3606470" y="1492610"/>
                  </a:lnTo>
                </a:path>
                <a:path w="8116570" h="1492885">
                  <a:moveTo>
                    <a:pt x="3751697" y="1492610"/>
                  </a:moveTo>
                  <a:lnTo>
                    <a:pt x="3759765" y="1492610"/>
                  </a:lnTo>
                </a:path>
                <a:path w="8116570" h="1492885">
                  <a:moveTo>
                    <a:pt x="3977605" y="1492610"/>
                  </a:moveTo>
                  <a:lnTo>
                    <a:pt x="3985673" y="1492610"/>
                  </a:lnTo>
                </a:path>
                <a:path w="8116570" h="1492885">
                  <a:moveTo>
                    <a:pt x="4130900" y="1492610"/>
                  </a:moveTo>
                  <a:lnTo>
                    <a:pt x="4138969" y="1492610"/>
                  </a:lnTo>
                </a:path>
                <a:path w="8116570" h="1492885">
                  <a:moveTo>
                    <a:pt x="4284196" y="1492610"/>
                  </a:moveTo>
                  <a:lnTo>
                    <a:pt x="4292264" y="1492610"/>
                  </a:lnTo>
                </a:path>
                <a:path w="8116570" h="1492885">
                  <a:moveTo>
                    <a:pt x="4437491" y="1492610"/>
                  </a:moveTo>
                  <a:lnTo>
                    <a:pt x="4445559" y="1492610"/>
                  </a:lnTo>
                </a:path>
                <a:path w="8116570" h="1492885">
                  <a:moveTo>
                    <a:pt x="4590786" y="1492610"/>
                  </a:moveTo>
                  <a:lnTo>
                    <a:pt x="4598854" y="1492610"/>
                  </a:lnTo>
                </a:path>
                <a:path w="8116570" h="1492885">
                  <a:moveTo>
                    <a:pt x="4671468" y="1492610"/>
                  </a:moveTo>
                  <a:lnTo>
                    <a:pt x="4679536" y="1492610"/>
                  </a:lnTo>
                </a:path>
                <a:path w="8116570" h="1492885">
                  <a:moveTo>
                    <a:pt x="4816695" y="1492610"/>
                  </a:moveTo>
                  <a:lnTo>
                    <a:pt x="4824763" y="1492610"/>
                  </a:lnTo>
                </a:path>
                <a:path w="8116570" h="1492885">
                  <a:moveTo>
                    <a:pt x="4969990" y="1492610"/>
                  </a:moveTo>
                  <a:lnTo>
                    <a:pt x="4978058" y="1492610"/>
                  </a:lnTo>
                </a:path>
                <a:path w="8116570" h="1492885">
                  <a:moveTo>
                    <a:pt x="5123285" y="1492610"/>
                  </a:moveTo>
                  <a:lnTo>
                    <a:pt x="5131353" y="1492610"/>
                  </a:lnTo>
                </a:path>
                <a:path w="8116570" h="1492885">
                  <a:moveTo>
                    <a:pt x="5203967" y="1492610"/>
                  </a:moveTo>
                  <a:lnTo>
                    <a:pt x="5212035" y="1492610"/>
                  </a:lnTo>
                </a:path>
                <a:path w="8116570" h="1492885">
                  <a:moveTo>
                    <a:pt x="5357262" y="1492610"/>
                  </a:moveTo>
                  <a:lnTo>
                    <a:pt x="5365330" y="1492610"/>
                  </a:lnTo>
                </a:path>
                <a:path w="8116570" h="1492885">
                  <a:moveTo>
                    <a:pt x="5510557" y="1492610"/>
                  </a:moveTo>
                  <a:lnTo>
                    <a:pt x="5518625" y="1492610"/>
                  </a:lnTo>
                </a:path>
                <a:path w="8116570" h="1492885">
                  <a:moveTo>
                    <a:pt x="5736465" y="1492610"/>
                  </a:moveTo>
                  <a:lnTo>
                    <a:pt x="5744534" y="1492610"/>
                  </a:lnTo>
                </a:path>
                <a:path w="8116570" h="1492885">
                  <a:moveTo>
                    <a:pt x="5889761" y="1492610"/>
                  </a:moveTo>
                  <a:lnTo>
                    <a:pt x="5897829" y="1492610"/>
                  </a:lnTo>
                </a:path>
                <a:path w="8116570" h="1492885">
                  <a:moveTo>
                    <a:pt x="6043056" y="1492610"/>
                  </a:moveTo>
                  <a:lnTo>
                    <a:pt x="6051124" y="1492610"/>
                  </a:lnTo>
                </a:path>
                <a:path w="8116570" h="1492885">
                  <a:moveTo>
                    <a:pt x="6123737" y="1492610"/>
                  </a:moveTo>
                  <a:lnTo>
                    <a:pt x="6131806" y="1492610"/>
                  </a:lnTo>
                </a:path>
                <a:path w="8116570" h="1492885">
                  <a:moveTo>
                    <a:pt x="6277033" y="1492610"/>
                  </a:moveTo>
                  <a:lnTo>
                    <a:pt x="6285101" y="1492610"/>
                  </a:lnTo>
                </a:path>
                <a:path w="8116570" h="1492885">
                  <a:moveTo>
                    <a:pt x="6430328" y="1492610"/>
                  </a:moveTo>
                  <a:lnTo>
                    <a:pt x="6438396" y="1492610"/>
                  </a:lnTo>
                </a:path>
                <a:path w="8116570" h="1492885">
                  <a:moveTo>
                    <a:pt x="6656236" y="1492610"/>
                  </a:moveTo>
                  <a:lnTo>
                    <a:pt x="6664305" y="1492610"/>
                  </a:lnTo>
                </a:path>
                <a:path w="8116570" h="1492885">
                  <a:moveTo>
                    <a:pt x="6809532" y="1492610"/>
                  </a:moveTo>
                  <a:lnTo>
                    <a:pt x="6817600" y="1492610"/>
                  </a:lnTo>
                </a:path>
                <a:path w="8116570" h="1492885">
                  <a:moveTo>
                    <a:pt x="6962827" y="1492610"/>
                  </a:moveTo>
                  <a:lnTo>
                    <a:pt x="6970895" y="1492610"/>
                  </a:lnTo>
                </a:path>
                <a:path w="8116570" h="1492885">
                  <a:moveTo>
                    <a:pt x="7116122" y="1492610"/>
                  </a:moveTo>
                  <a:lnTo>
                    <a:pt x="7124190" y="1492610"/>
                  </a:lnTo>
                </a:path>
                <a:path w="8116570" h="1492885">
                  <a:moveTo>
                    <a:pt x="7269417" y="1492610"/>
                  </a:moveTo>
                  <a:lnTo>
                    <a:pt x="7277485" y="1492610"/>
                  </a:lnTo>
                </a:path>
                <a:path w="8116570" h="1492885">
                  <a:moveTo>
                    <a:pt x="7422712" y="1492610"/>
                  </a:moveTo>
                  <a:lnTo>
                    <a:pt x="7430780" y="1492610"/>
                  </a:lnTo>
                </a:path>
                <a:path w="8116570" h="1492885">
                  <a:moveTo>
                    <a:pt x="7648621" y="1492610"/>
                  </a:moveTo>
                  <a:lnTo>
                    <a:pt x="7656689" y="1492610"/>
                  </a:lnTo>
                </a:path>
                <a:path w="8116570" h="1492885">
                  <a:moveTo>
                    <a:pt x="7801916" y="1492610"/>
                  </a:moveTo>
                  <a:lnTo>
                    <a:pt x="7809984" y="1492610"/>
                  </a:lnTo>
                </a:path>
                <a:path w="8116570" h="1492885">
                  <a:moveTo>
                    <a:pt x="7955211" y="1492610"/>
                  </a:moveTo>
                  <a:lnTo>
                    <a:pt x="7963279" y="1492610"/>
                  </a:lnTo>
                </a:path>
                <a:path w="8116570" h="1492885">
                  <a:moveTo>
                    <a:pt x="8108506" y="1492610"/>
                  </a:moveTo>
                  <a:lnTo>
                    <a:pt x="8116574" y="1492610"/>
                  </a:lnTo>
                </a:path>
                <a:path w="8116570" h="1492885">
                  <a:moveTo>
                    <a:pt x="0" y="750339"/>
                  </a:moveTo>
                  <a:lnTo>
                    <a:pt x="8068" y="750339"/>
                  </a:lnTo>
                </a:path>
                <a:path w="8116570" h="1492885">
                  <a:moveTo>
                    <a:pt x="80681" y="750339"/>
                  </a:moveTo>
                  <a:lnTo>
                    <a:pt x="88749" y="750339"/>
                  </a:lnTo>
                </a:path>
                <a:path w="8116570" h="1492885">
                  <a:moveTo>
                    <a:pt x="306590" y="750339"/>
                  </a:moveTo>
                  <a:lnTo>
                    <a:pt x="314658" y="750339"/>
                  </a:lnTo>
                </a:path>
                <a:path w="8116570" h="1492885">
                  <a:moveTo>
                    <a:pt x="459885" y="750339"/>
                  </a:moveTo>
                  <a:lnTo>
                    <a:pt x="467953" y="750339"/>
                  </a:lnTo>
                </a:path>
                <a:path w="8116570" h="1492885">
                  <a:moveTo>
                    <a:pt x="613180" y="750339"/>
                  </a:moveTo>
                  <a:lnTo>
                    <a:pt x="621248" y="750339"/>
                  </a:lnTo>
                </a:path>
                <a:path w="8116570" h="1492885">
                  <a:moveTo>
                    <a:pt x="766475" y="750339"/>
                  </a:moveTo>
                  <a:lnTo>
                    <a:pt x="774543" y="750339"/>
                  </a:lnTo>
                </a:path>
                <a:path w="8116570" h="1492885">
                  <a:moveTo>
                    <a:pt x="919770" y="750339"/>
                  </a:moveTo>
                  <a:lnTo>
                    <a:pt x="927839" y="750339"/>
                  </a:lnTo>
                </a:path>
                <a:path w="8116570" h="1492885">
                  <a:moveTo>
                    <a:pt x="1000452" y="750339"/>
                  </a:moveTo>
                  <a:lnTo>
                    <a:pt x="1008520" y="750339"/>
                  </a:lnTo>
                </a:path>
                <a:path w="8116570" h="1492885">
                  <a:moveTo>
                    <a:pt x="1145679" y="750339"/>
                  </a:moveTo>
                  <a:lnTo>
                    <a:pt x="1153747" y="750339"/>
                  </a:lnTo>
                </a:path>
                <a:path w="8116570" h="1492885">
                  <a:moveTo>
                    <a:pt x="1298974" y="750339"/>
                  </a:moveTo>
                  <a:lnTo>
                    <a:pt x="1307042" y="750339"/>
                  </a:lnTo>
                </a:path>
                <a:path w="8116570" h="1492885">
                  <a:moveTo>
                    <a:pt x="1452269" y="750339"/>
                  </a:moveTo>
                  <a:lnTo>
                    <a:pt x="1460338" y="750339"/>
                  </a:lnTo>
                </a:path>
                <a:path w="8116570" h="1492885">
                  <a:moveTo>
                    <a:pt x="1532951" y="750339"/>
                  </a:moveTo>
                  <a:lnTo>
                    <a:pt x="1541019" y="750339"/>
                  </a:lnTo>
                </a:path>
                <a:path w="8116570" h="1492885">
                  <a:moveTo>
                    <a:pt x="1686246" y="750339"/>
                  </a:moveTo>
                  <a:lnTo>
                    <a:pt x="1694314" y="750339"/>
                  </a:lnTo>
                </a:path>
                <a:path w="8116570" h="1492885">
                  <a:moveTo>
                    <a:pt x="1839541" y="750339"/>
                  </a:moveTo>
                  <a:lnTo>
                    <a:pt x="1847609" y="750339"/>
                  </a:lnTo>
                </a:path>
                <a:path w="8116570" h="1492885">
                  <a:moveTo>
                    <a:pt x="2065450" y="750339"/>
                  </a:moveTo>
                  <a:lnTo>
                    <a:pt x="2073518" y="750339"/>
                  </a:lnTo>
                </a:path>
                <a:path w="8116570" h="1492885">
                  <a:moveTo>
                    <a:pt x="2218745" y="750339"/>
                  </a:moveTo>
                  <a:lnTo>
                    <a:pt x="2226813" y="750339"/>
                  </a:lnTo>
                </a:path>
                <a:path w="8116570" h="1492885">
                  <a:moveTo>
                    <a:pt x="2372040" y="750339"/>
                  </a:moveTo>
                  <a:lnTo>
                    <a:pt x="2380108" y="750339"/>
                  </a:lnTo>
                </a:path>
                <a:path w="8116570" h="1492885">
                  <a:moveTo>
                    <a:pt x="2452722" y="750339"/>
                  </a:moveTo>
                  <a:lnTo>
                    <a:pt x="2460790" y="750339"/>
                  </a:lnTo>
                </a:path>
                <a:path w="8116570" h="1492885">
                  <a:moveTo>
                    <a:pt x="2606017" y="750339"/>
                  </a:moveTo>
                  <a:lnTo>
                    <a:pt x="2614085" y="750339"/>
                  </a:lnTo>
                </a:path>
                <a:path w="8116570" h="1492885">
                  <a:moveTo>
                    <a:pt x="2759312" y="750339"/>
                  </a:moveTo>
                  <a:lnTo>
                    <a:pt x="2767380" y="750339"/>
                  </a:lnTo>
                </a:path>
                <a:path w="8116570" h="1492885">
                  <a:moveTo>
                    <a:pt x="2985221" y="750339"/>
                  </a:moveTo>
                  <a:lnTo>
                    <a:pt x="2993289" y="750339"/>
                  </a:lnTo>
                </a:path>
                <a:path w="8116570" h="1492885">
                  <a:moveTo>
                    <a:pt x="3138516" y="750339"/>
                  </a:moveTo>
                  <a:lnTo>
                    <a:pt x="3146584" y="750339"/>
                  </a:lnTo>
                </a:path>
                <a:path w="8116570" h="1492885">
                  <a:moveTo>
                    <a:pt x="3291811" y="750339"/>
                  </a:moveTo>
                  <a:lnTo>
                    <a:pt x="3299879" y="750339"/>
                  </a:lnTo>
                </a:path>
                <a:path w="8116570" h="1492885">
                  <a:moveTo>
                    <a:pt x="3445106" y="750339"/>
                  </a:moveTo>
                  <a:lnTo>
                    <a:pt x="3453175" y="750339"/>
                  </a:lnTo>
                </a:path>
                <a:path w="8116570" h="1492885">
                  <a:moveTo>
                    <a:pt x="3598402" y="750339"/>
                  </a:moveTo>
                  <a:lnTo>
                    <a:pt x="3606470" y="750339"/>
                  </a:lnTo>
                </a:path>
                <a:path w="8116570" h="1492885">
                  <a:moveTo>
                    <a:pt x="3751697" y="750339"/>
                  </a:moveTo>
                  <a:lnTo>
                    <a:pt x="3759765" y="750339"/>
                  </a:lnTo>
                </a:path>
                <a:path w="8116570" h="1492885">
                  <a:moveTo>
                    <a:pt x="3977605" y="750339"/>
                  </a:moveTo>
                  <a:lnTo>
                    <a:pt x="3985673" y="750339"/>
                  </a:lnTo>
                </a:path>
                <a:path w="8116570" h="1492885">
                  <a:moveTo>
                    <a:pt x="4130900" y="750339"/>
                  </a:moveTo>
                  <a:lnTo>
                    <a:pt x="4138969" y="750339"/>
                  </a:lnTo>
                </a:path>
                <a:path w="8116570" h="1492885">
                  <a:moveTo>
                    <a:pt x="4284196" y="750339"/>
                  </a:moveTo>
                  <a:lnTo>
                    <a:pt x="4292264" y="750339"/>
                  </a:lnTo>
                </a:path>
                <a:path w="8116570" h="1492885">
                  <a:moveTo>
                    <a:pt x="4437491" y="750339"/>
                  </a:moveTo>
                  <a:lnTo>
                    <a:pt x="4445559" y="750339"/>
                  </a:lnTo>
                </a:path>
                <a:path w="8116570" h="1492885">
                  <a:moveTo>
                    <a:pt x="4590786" y="750339"/>
                  </a:moveTo>
                  <a:lnTo>
                    <a:pt x="4598854" y="750339"/>
                  </a:lnTo>
                </a:path>
                <a:path w="8116570" h="1492885">
                  <a:moveTo>
                    <a:pt x="4671468" y="750339"/>
                  </a:moveTo>
                  <a:lnTo>
                    <a:pt x="4679536" y="750339"/>
                  </a:lnTo>
                </a:path>
                <a:path w="8116570" h="1492885">
                  <a:moveTo>
                    <a:pt x="4816695" y="750339"/>
                  </a:moveTo>
                  <a:lnTo>
                    <a:pt x="4824763" y="750339"/>
                  </a:lnTo>
                </a:path>
                <a:path w="8116570" h="1492885">
                  <a:moveTo>
                    <a:pt x="4969990" y="750339"/>
                  </a:moveTo>
                  <a:lnTo>
                    <a:pt x="4978058" y="750339"/>
                  </a:lnTo>
                </a:path>
                <a:path w="8116570" h="1492885">
                  <a:moveTo>
                    <a:pt x="5123285" y="750339"/>
                  </a:moveTo>
                  <a:lnTo>
                    <a:pt x="5131353" y="750339"/>
                  </a:lnTo>
                </a:path>
                <a:path w="8116570" h="1492885">
                  <a:moveTo>
                    <a:pt x="5203967" y="750339"/>
                  </a:moveTo>
                  <a:lnTo>
                    <a:pt x="5212035" y="750339"/>
                  </a:lnTo>
                </a:path>
                <a:path w="8116570" h="1492885">
                  <a:moveTo>
                    <a:pt x="5357262" y="750339"/>
                  </a:moveTo>
                  <a:lnTo>
                    <a:pt x="5365330" y="750339"/>
                  </a:lnTo>
                </a:path>
                <a:path w="8116570" h="1492885">
                  <a:moveTo>
                    <a:pt x="5510557" y="750339"/>
                  </a:moveTo>
                  <a:lnTo>
                    <a:pt x="5518625" y="750339"/>
                  </a:lnTo>
                </a:path>
                <a:path w="8116570" h="1492885">
                  <a:moveTo>
                    <a:pt x="5736465" y="750339"/>
                  </a:moveTo>
                  <a:lnTo>
                    <a:pt x="5744534" y="750339"/>
                  </a:lnTo>
                </a:path>
                <a:path w="8116570" h="1492885">
                  <a:moveTo>
                    <a:pt x="5889761" y="750339"/>
                  </a:moveTo>
                  <a:lnTo>
                    <a:pt x="5897829" y="750339"/>
                  </a:lnTo>
                </a:path>
                <a:path w="8116570" h="1492885">
                  <a:moveTo>
                    <a:pt x="6043056" y="750339"/>
                  </a:moveTo>
                  <a:lnTo>
                    <a:pt x="6051124" y="750339"/>
                  </a:lnTo>
                </a:path>
                <a:path w="8116570" h="1492885">
                  <a:moveTo>
                    <a:pt x="6123737" y="750339"/>
                  </a:moveTo>
                  <a:lnTo>
                    <a:pt x="6131806" y="750339"/>
                  </a:lnTo>
                </a:path>
                <a:path w="8116570" h="1492885">
                  <a:moveTo>
                    <a:pt x="6277033" y="750339"/>
                  </a:moveTo>
                  <a:lnTo>
                    <a:pt x="6285101" y="750339"/>
                  </a:lnTo>
                </a:path>
                <a:path w="8116570" h="1492885">
                  <a:moveTo>
                    <a:pt x="6430328" y="750339"/>
                  </a:moveTo>
                  <a:lnTo>
                    <a:pt x="6438396" y="750339"/>
                  </a:lnTo>
                </a:path>
                <a:path w="8116570" h="1492885">
                  <a:moveTo>
                    <a:pt x="6656236" y="750339"/>
                  </a:moveTo>
                  <a:lnTo>
                    <a:pt x="6664305" y="750339"/>
                  </a:lnTo>
                </a:path>
                <a:path w="8116570" h="1492885">
                  <a:moveTo>
                    <a:pt x="6809532" y="750339"/>
                  </a:moveTo>
                  <a:lnTo>
                    <a:pt x="6817600" y="750339"/>
                  </a:lnTo>
                </a:path>
                <a:path w="8116570" h="1492885">
                  <a:moveTo>
                    <a:pt x="6962827" y="750339"/>
                  </a:moveTo>
                  <a:lnTo>
                    <a:pt x="6970895" y="750339"/>
                  </a:lnTo>
                </a:path>
                <a:path w="8116570" h="1492885">
                  <a:moveTo>
                    <a:pt x="7116122" y="750339"/>
                  </a:moveTo>
                  <a:lnTo>
                    <a:pt x="7124190" y="750339"/>
                  </a:lnTo>
                </a:path>
                <a:path w="8116570" h="1492885">
                  <a:moveTo>
                    <a:pt x="7269417" y="750339"/>
                  </a:moveTo>
                  <a:lnTo>
                    <a:pt x="7277485" y="750339"/>
                  </a:lnTo>
                </a:path>
                <a:path w="8116570" h="1492885">
                  <a:moveTo>
                    <a:pt x="7422712" y="750339"/>
                  </a:moveTo>
                  <a:lnTo>
                    <a:pt x="7430780" y="750339"/>
                  </a:lnTo>
                </a:path>
                <a:path w="8116570" h="1492885">
                  <a:moveTo>
                    <a:pt x="7648621" y="750339"/>
                  </a:moveTo>
                  <a:lnTo>
                    <a:pt x="7656689" y="750339"/>
                  </a:lnTo>
                </a:path>
                <a:path w="8116570" h="1492885">
                  <a:moveTo>
                    <a:pt x="7801916" y="750339"/>
                  </a:moveTo>
                  <a:lnTo>
                    <a:pt x="7809984" y="750339"/>
                  </a:lnTo>
                </a:path>
                <a:path w="8116570" h="1492885">
                  <a:moveTo>
                    <a:pt x="7955211" y="750339"/>
                  </a:moveTo>
                  <a:lnTo>
                    <a:pt x="7963279" y="750339"/>
                  </a:lnTo>
                </a:path>
                <a:path w="8116570" h="1492885">
                  <a:moveTo>
                    <a:pt x="8108506" y="750339"/>
                  </a:moveTo>
                  <a:lnTo>
                    <a:pt x="8116574" y="750339"/>
                  </a:lnTo>
                </a:path>
                <a:path w="8116570" h="1492885">
                  <a:moveTo>
                    <a:pt x="0" y="0"/>
                  </a:moveTo>
                  <a:lnTo>
                    <a:pt x="8068" y="0"/>
                  </a:lnTo>
                </a:path>
                <a:path w="8116570" h="1492885">
                  <a:moveTo>
                    <a:pt x="80681" y="0"/>
                  </a:moveTo>
                  <a:lnTo>
                    <a:pt x="88749" y="0"/>
                  </a:lnTo>
                </a:path>
                <a:path w="8116570" h="1492885">
                  <a:moveTo>
                    <a:pt x="306590" y="0"/>
                  </a:moveTo>
                  <a:lnTo>
                    <a:pt x="314658" y="0"/>
                  </a:lnTo>
                </a:path>
                <a:path w="8116570" h="1492885">
                  <a:moveTo>
                    <a:pt x="459885" y="0"/>
                  </a:moveTo>
                  <a:lnTo>
                    <a:pt x="467953" y="0"/>
                  </a:lnTo>
                </a:path>
                <a:path w="8116570" h="1492885">
                  <a:moveTo>
                    <a:pt x="613180" y="0"/>
                  </a:moveTo>
                  <a:lnTo>
                    <a:pt x="621248" y="0"/>
                  </a:lnTo>
                </a:path>
                <a:path w="8116570" h="1492885">
                  <a:moveTo>
                    <a:pt x="766475" y="0"/>
                  </a:moveTo>
                  <a:lnTo>
                    <a:pt x="774543" y="0"/>
                  </a:lnTo>
                </a:path>
                <a:path w="8116570" h="1492885">
                  <a:moveTo>
                    <a:pt x="919770" y="0"/>
                  </a:moveTo>
                  <a:lnTo>
                    <a:pt x="927839" y="0"/>
                  </a:lnTo>
                </a:path>
                <a:path w="8116570" h="1492885">
                  <a:moveTo>
                    <a:pt x="1000452" y="0"/>
                  </a:moveTo>
                  <a:lnTo>
                    <a:pt x="1008520" y="0"/>
                  </a:lnTo>
                </a:path>
                <a:path w="8116570" h="1492885">
                  <a:moveTo>
                    <a:pt x="1145679" y="0"/>
                  </a:moveTo>
                  <a:lnTo>
                    <a:pt x="1153747" y="0"/>
                  </a:lnTo>
                </a:path>
                <a:path w="8116570" h="1492885">
                  <a:moveTo>
                    <a:pt x="1298974" y="0"/>
                  </a:moveTo>
                  <a:lnTo>
                    <a:pt x="1307042" y="0"/>
                  </a:lnTo>
                </a:path>
                <a:path w="8116570" h="1492885">
                  <a:moveTo>
                    <a:pt x="1452269" y="0"/>
                  </a:moveTo>
                  <a:lnTo>
                    <a:pt x="1460338" y="0"/>
                  </a:lnTo>
                </a:path>
                <a:path w="8116570" h="1492885">
                  <a:moveTo>
                    <a:pt x="1532951" y="0"/>
                  </a:moveTo>
                  <a:lnTo>
                    <a:pt x="1541019" y="0"/>
                  </a:lnTo>
                </a:path>
                <a:path w="8116570" h="1492885">
                  <a:moveTo>
                    <a:pt x="1686246" y="0"/>
                  </a:moveTo>
                  <a:lnTo>
                    <a:pt x="1694314" y="0"/>
                  </a:lnTo>
                </a:path>
                <a:path w="8116570" h="1492885">
                  <a:moveTo>
                    <a:pt x="1839541" y="0"/>
                  </a:moveTo>
                  <a:lnTo>
                    <a:pt x="1847609" y="0"/>
                  </a:lnTo>
                </a:path>
                <a:path w="8116570" h="1492885">
                  <a:moveTo>
                    <a:pt x="2065450" y="0"/>
                  </a:moveTo>
                  <a:lnTo>
                    <a:pt x="2073518" y="0"/>
                  </a:lnTo>
                </a:path>
                <a:path w="8116570" h="1492885">
                  <a:moveTo>
                    <a:pt x="2218745" y="0"/>
                  </a:moveTo>
                  <a:lnTo>
                    <a:pt x="2226813" y="0"/>
                  </a:lnTo>
                </a:path>
                <a:path w="8116570" h="1492885">
                  <a:moveTo>
                    <a:pt x="2372040" y="0"/>
                  </a:moveTo>
                  <a:lnTo>
                    <a:pt x="2380108" y="0"/>
                  </a:lnTo>
                </a:path>
                <a:path w="8116570" h="1492885">
                  <a:moveTo>
                    <a:pt x="2452722" y="0"/>
                  </a:moveTo>
                  <a:lnTo>
                    <a:pt x="2460790" y="0"/>
                  </a:lnTo>
                </a:path>
                <a:path w="8116570" h="1492885">
                  <a:moveTo>
                    <a:pt x="2606017" y="0"/>
                  </a:moveTo>
                  <a:lnTo>
                    <a:pt x="2614085" y="0"/>
                  </a:lnTo>
                </a:path>
                <a:path w="8116570" h="1492885">
                  <a:moveTo>
                    <a:pt x="2759312" y="0"/>
                  </a:moveTo>
                  <a:lnTo>
                    <a:pt x="2767380" y="0"/>
                  </a:lnTo>
                </a:path>
                <a:path w="8116570" h="1492885">
                  <a:moveTo>
                    <a:pt x="2985221" y="0"/>
                  </a:moveTo>
                  <a:lnTo>
                    <a:pt x="2993289" y="0"/>
                  </a:lnTo>
                </a:path>
                <a:path w="8116570" h="1492885">
                  <a:moveTo>
                    <a:pt x="3138516" y="0"/>
                  </a:moveTo>
                  <a:lnTo>
                    <a:pt x="3146584" y="0"/>
                  </a:lnTo>
                </a:path>
                <a:path w="8116570" h="1492885">
                  <a:moveTo>
                    <a:pt x="3291811" y="0"/>
                  </a:moveTo>
                  <a:lnTo>
                    <a:pt x="3299879" y="0"/>
                  </a:lnTo>
                </a:path>
                <a:path w="8116570" h="1492885">
                  <a:moveTo>
                    <a:pt x="3445106" y="0"/>
                  </a:moveTo>
                  <a:lnTo>
                    <a:pt x="3453175" y="0"/>
                  </a:lnTo>
                </a:path>
                <a:path w="8116570" h="1492885">
                  <a:moveTo>
                    <a:pt x="3598402" y="0"/>
                  </a:moveTo>
                  <a:lnTo>
                    <a:pt x="3606470" y="0"/>
                  </a:lnTo>
                </a:path>
                <a:path w="8116570" h="1492885">
                  <a:moveTo>
                    <a:pt x="3751697" y="0"/>
                  </a:moveTo>
                  <a:lnTo>
                    <a:pt x="3759765" y="0"/>
                  </a:lnTo>
                </a:path>
                <a:path w="8116570" h="1492885">
                  <a:moveTo>
                    <a:pt x="3977605" y="0"/>
                  </a:moveTo>
                  <a:lnTo>
                    <a:pt x="3985673" y="0"/>
                  </a:lnTo>
                </a:path>
                <a:path w="8116570" h="1492885">
                  <a:moveTo>
                    <a:pt x="4130900" y="0"/>
                  </a:moveTo>
                  <a:lnTo>
                    <a:pt x="4138969" y="0"/>
                  </a:lnTo>
                </a:path>
                <a:path w="8116570" h="1492885">
                  <a:moveTo>
                    <a:pt x="4284196" y="0"/>
                  </a:moveTo>
                  <a:lnTo>
                    <a:pt x="4292264" y="0"/>
                  </a:lnTo>
                </a:path>
                <a:path w="8116570" h="1492885">
                  <a:moveTo>
                    <a:pt x="4437491" y="0"/>
                  </a:moveTo>
                  <a:lnTo>
                    <a:pt x="4445559" y="0"/>
                  </a:lnTo>
                </a:path>
                <a:path w="8116570" h="1492885">
                  <a:moveTo>
                    <a:pt x="4590786" y="0"/>
                  </a:moveTo>
                  <a:lnTo>
                    <a:pt x="4598854" y="0"/>
                  </a:lnTo>
                </a:path>
                <a:path w="8116570" h="1492885">
                  <a:moveTo>
                    <a:pt x="4671468" y="0"/>
                  </a:moveTo>
                  <a:lnTo>
                    <a:pt x="4679536" y="0"/>
                  </a:lnTo>
                </a:path>
                <a:path w="8116570" h="1492885">
                  <a:moveTo>
                    <a:pt x="4816695" y="0"/>
                  </a:moveTo>
                  <a:lnTo>
                    <a:pt x="4824763" y="0"/>
                  </a:lnTo>
                </a:path>
                <a:path w="8116570" h="1492885">
                  <a:moveTo>
                    <a:pt x="4969990" y="0"/>
                  </a:moveTo>
                  <a:lnTo>
                    <a:pt x="4978058" y="0"/>
                  </a:lnTo>
                </a:path>
                <a:path w="8116570" h="1492885">
                  <a:moveTo>
                    <a:pt x="5123285" y="0"/>
                  </a:moveTo>
                  <a:lnTo>
                    <a:pt x="5131353" y="0"/>
                  </a:lnTo>
                </a:path>
                <a:path w="8116570" h="1492885">
                  <a:moveTo>
                    <a:pt x="5203967" y="0"/>
                  </a:moveTo>
                  <a:lnTo>
                    <a:pt x="5212035" y="0"/>
                  </a:lnTo>
                </a:path>
                <a:path w="8116570" h="1492885">
                  <a:moveTo>
                    <a:pt x="5357262" y="0"/>
                  </a:moveTo>
                  <a:lnTo>
                    <a:pt x="5365330" y="0"/>
                  </a:lnTo>
                </a:path>
                <a:path w="8116570" h="1492885">
                  <a:moveTo>
                    <a:pt x="5510557" y="0"/>
                  </a:moveTo>
                  <a:lnTo>
                    <a:pt x="5518625" y="0"/>
                  </a:lnTo>
                </a:path>
                <a:path w="8116570" h="1492885">
                  <a:moveTo>
                    <a:pt x="5736465" y="0"/>
                  </a:moveTo>
                  <a:lnTo>
                    <a:pt x="5744534" y="0"/>
                  </a:lnTo>
                </a:path>
                <a:path w="8116570" h="1492885">
                  <a:moveTo>
                    <a:pt x="5889761" y="0"/>
                  </a:moveTo>
                  <a:lnTo>
                    <a:pt x="5897829" y="0"/>
                  </a:lnTo>
                </a:path>
                <a:path w="8116570" h="1492885">
                  <a:moveTo>
                    <a:pt x="6043056" y="0"/>
                  </a:moveTo>
                  <a:lnTo>
                    <a:pt x="6051124" y="0"/>
                  </a:lnTo>
                </a:path>
                <a:path w="8116570" h="1492885">
                  <a:moveTo>
                    <a:pt x="6123737" y="0"/>
                  </a:moveTo>
                  <a:lnTo>
                    <a:pt x="6131806" y="0"/>
                  </a:lnTo>
                </a:path>
                <a:path w="8116570" h="1492885">
                  <a:moveTo>
                    <a:pt x="6277033" y="0"/>
                  </a:moveTo>
                  <a:lnTo>
                    <a:pt x="6285101" y="0"/>
                  </a:lnTo>
                </a:path>
                <a:path w="8116570" h="1492885">
                  <a:moveTo>
                    <a:pt x="6430328" y="0"/>
                  </a:moveTo>
                  <a:lnTo>
                    <a:pt x="6438396" y="0"/>
                  </a:lnTo>
                </a:path>
                <a:path w="8116570" h="1492885">
                  <a:moveTo>
                    <a:pt x="6656236" y="0"/>
                  </a:moveTo>
                  <a:lnTo>
                    <a:pt x="6664305" y="0"/>
                  </a:lnTo>
                </a:path>
                <a:path w="8116570" h="1492885">
                  <a:moveTo>
                    <a:pt x="6809532" y="0"/>
                  </a:moveTo>
                  <a:lnTo>
                    <a:pt x="6817600" y="0"/>
                  </a:lnTo>
                </a:path>
                <a:path w="8116570" h="1492885">
                  <a:moveTo>
                    <a:pt x="6962827" y="0"/>
                  </a:moveTo>
                  <a:lnTo>
                    <a:pt x="6970895" y="0"/>
                  </a:lnTo>
                </a:path>
                <a:path w="8116570" h="1492885">
                  <a:moveTo>
                    <a:pt x="7116122" y="0"/>
                  </a:moveTo>
                  <a:lnTo>
                    <a:pt x="7124190" y="0"/>
                  </a:lnTo>
                </a:path>
                <a:path w="8116570" h="1492885">
                  <a:moveTo>
                    <a:pt x="7269417" y="0"/>
                  </a:moveTo>
                  <a:lnTo>
                    <a:pt x="7277485" y="0"/>
                  </a:lnTo>
                </a:path>
                <a:path w="8116570" h="1492885">
                  <a:moveTo>
                    <a:pt x="7422712" y="0"/>
                  </a:moveTo>
                  <a:lnTo>
                    <a:pt x="7430780" y="0"/>
                  </a:lnTo>
                </a:path>
                <a:path w="8116570" h="1492885">
                  <a:moveTo>
                    <a:pt x="7648621" y="0"/>
                  </a:moveTo>
                  <a:lnTo>
                    <a:pt x="7656689" y="0"/>
                  </a:lnTo>
                </a:path>
                <a:path w="8116570" h="1492885">
                  <a:moveTo>
                    <a:pt x="7801916" y="0"/>
                  </a:moveTo>
                  <a:lnTo>
                    <a:pt x="7809984" y="0"/>
                  </a:lnTo>
                </a:path>
                <a:path w="8116570" h="1492885">
                  <a:moveTo>
                    <a:pt x="7955211" y="0"/>
                  </a:moveTo>
                  <a:lnTo>
                    <a:pt x="7963279" y="0"/>
                  </a:lnTo>
                </a:path>
                <a:path w="8116570" h="1492885">
                  <a:moveTo>
                    <a:pt x="8108506" y="0"/>
                  </a:moveTo>
                  <a:lnTo>
                    <a:pt x="811657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698" y="3327450"/>
              <a:ext cx="387350" cy="4445"/>
            </a:xfrm>
            <a:custGeom>
              <a:avLst/>
              <a:gdLst/>
              <a:ahLst/>
              <a:cxnLst/>
              <a:rect l="l" t="t" r="r" b="b"/>
              <a:pathLst>
                <a:path w="387350" h="4445">
                  <a:moveTo>
                    <a:pt x="0" y="4034"/>
                  </a:moveTo>
                  <a:lnTo>
                    <a:pt x="8068" y="4034"/>
                  </a:lnTo>
                </a:path>
                <a:path w="387350" h="4445">
                  <a:moveTo>
                    <a:pt x="80681" y="4034"/>
                  </a:moveTo>
                  <a:lnTo>
                    <a:pt x="88749" y="4034"/>
                  </a:lnTo>
                </a:path>
                <a:path w="387350" h="4445">
                  <a:moveTo>
                    <a:pt x="306590" y="4034"/>
                  </a:moveTo>
                  <a:lnTo>
                    <a:pt x="387271" y="4034"/>
                  </a:lnTo>
                </a:path>
                <a:path w="387350" h="4445">
                  <a:moveTo>
                    <a:pt x="0" y="0"/>
                  </a:moveTo>
                  <a:lnTo>
                    <a:pt x="8068" y="0"/>
                  </a:lnTo>
                </a:path>
                <a:path w="387350" h="4445">
                  <a:moveTo>
                    <a:pt x="80681" y="0"/>
                  </a:moveTo>
                  <a:lnTo>
                    <a:pt x="88749" y="0"/>
                  </a:lnTo>
                </a:path>
                <a:path w="387350" h="4445">
                  <a:moveTo>
                    <a:pt x="306590" y="0"/>
                  </a:moveTo>
                  <a:lnTo>
                    <a:pt x="314658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989698" y="2579127"/>
              <a:ext cx="8116570" cy="750570"/>
            </a:xfrm>
            <a:custGeom>
              <a:avLst/>
              <a:gdLst/>
              <a:ahLst/>
              <a:cxnLst/>
              <a:rect l="l" t="t" r="r" b="b"/>
              <a:pathLst>
                <a:path w="8116570" h="750570">
                  <a:moveTo>
                    <a:pt x="459885" y="750339"/>
                  </a:moveTo>
                  <a:lnTo>
                    <a:pt x="467953" y="750339"/>
                  </a:lnTo>
                </a:path>
                <a:path w="8116570" h="750570">
                  <a:moveTo>
                    <a:pt x="613180" y="750339"/>
                  </a:moveTo>
                  <a:lnTo>
                    <a:pt x="621248" y="750339"/>
                  </a:lnTo>
                </a:path>
                <a:path w="8116570" h="750570">
                  <a:moveTo>
                    <a:pt x="766475" y="750339"/>
                  </a:moveTo>
                  <a:lnTo>
                    <a:pt x="774543" y="750339"/>
                  </a:lnTo>
                </a:path>
                <a:path w="8116570" h="750570">
                  <a:moveTo>
                    <a:pt x="919770" y="750339"/>
                  </a:moveTo>
                  <a:lnTo>
                    <a:pt x="927839" y="750339"/>
                  </a:lnTo>
                </a:path>
                <a:path w="8116570" h="750570">
                  <a:moveTo>
                    <a:pt x="1000452" y="750339"/>
                  </a:moveTo>
                  <a:lnTo>
                    <a:pt x="1008520" y="750339"/>
                  </a:lnTo>
                </a:path>
                <a:path w="8116570" h="750570">
                  <a:moveTo>
                    <a:pt x="1145679" y="750339"/>
                  </a:moveTo>
                  <a:lnTo>
                    <a:pt x="1153747" y="750339"/>
                  </a:lnTo>
                </a:path>
                <a:path w="8116570" h="750570">
                  <a:moveTo>
                    <a:pt x="1298974" y="750339"/>
                  </a:moveTo>
                  <a:lnTo>
                    <a:pt x="1307042" y="750339"/>
                  </a:lnTo>
                </a:path>
                <a:path w="8116570" h="750570">
                  <a:moveTo>
                    <a:pt x="1452269" y="750339"/>
                  </a:moveTo>
                  <a:lnTo>
                    <a:pt x="1460338" y="750339"/>
                  </a:lnTo>
                </a:path>
                <a:path w="8116570" h="750570">
                  <a:moveTo>
                    <a:pt x="1532951" y="750339"/>
                  </a:moveTo>
                  <a:lnTo>
                    <a:pt x="1541019" y="750339"/>
                  </a:lnTo>
                </a:path>
                <a:path w="8116570" h="750570">
                  <a:moveTo>
                    <a:pt x="1686246" y="750339"/>
                  </a:moveTo>
                  <a:lnTo>
                    <a:pt x="1694314" y="750339"/>
                  </a:lnTo>
                </a:path>
                <a:path w="8116570" h="750570">
                  <a:moveTo>
                    <a:pt x="1839541" y="750339"/>
                  </a:moveTo>
                  <a:lnTo>
                    <a:pt x="1847609" y="750339"/>
                  </a:lnTo>
                </a:path>
                <a:path w="8116570" h="750570">
                  <a:moveTo>
                    <a:pt x="2065450" y="750339"/>
                  </a:moveTo>
                  <a:lnTo>
                    <a:pt x="2073518" y="750339"/>
                  </a:lnTo>
                </a:path>
                <a:path w="8116570" h="750570">
                  <a:moveTo>
                    <a:pt x="2218745" y="750339"/>
                  </a:moveTo>
                  <a:lnTo>
                    <a:pt x="2226813" y="750339"/>
                  </a:lnTo>
                </a:path>
                <a:path w="8116570" h="750570">
                  <a:moveTo>
                    <a:pt x="2372040" y="750339"/>
                  </a:moveTo>
                  <a:lnTo>
                    <a:pt x="2380108" y="750339"/>
                  </a:lnTo>
                </a:path>
                <a:path w="8116570" h="750570">
                  <a:moveTo>
                    <a:pt x="2452722" y="750339"/>
                  </a:moveTo>
                  <a:lnTo>
                    <a:pt x="2460790" y="750339"/>
                  </a:lnTo>
                </a:path>
                <a:path w="8116570" h="750570">
                  <a:moveTo>
                    <a:pt x="2606017" y="750339"/>
                  </a:moveTo>
                  <a:lnTo>
                    <a:pt x="2614085" y="750339"/>
                  </a:lnTo>
                </a:path>
                <a:path w="8116570" h="750570">
                  <a:moveTo>
                    <a:pt x="2759312" y="750339"/>
                  </a:moveTo>
                  <a:lnTo>
                    <a:pt x="2767380" y="750339"/>
                  </a:lnTo>
                </a:path>
                <a:path w="8116570" h="750570">
                  <a:moveTo>
                    <a:pt x="2985221" y="750339"/>
                  </a:moveTo>
                  <a:lnTo>
                    <a:pt x="2993289" y="750339"/>
                  </a:lnTo>
                </a:path>
                <a:path w="8116570" h="750570">
                  <a:moveTo>
                    <a:pt x="3138516" y="750339"/>
                  </a:moveTo>
                  <a:lnTo>
                    <a:pt x="3146584" y="750339"/>
                  </a:lnTo>
                </a:path>
                <a:path w="8116570" h="750570">
                  <a:moveTo>
                    <a:pt x="3291811" y="750339"/>
                  </a:moveTo>
                  <a:lnTo>
                    <a:pt x="3299879" y="750339"/>
                  </a:lnTo>
                </a:path>
                <a:path w="8116570" h="750570">
                  <a:moveTo>
                    <a:pt x="3445106" y="750339"/>
                  </a:moveTo>
                  <a:lnTo>
                    <a:pt x="3453175" y="750339"/>
                  </a:lnTo>
                </a:path>
                <a:path w="8116570" h="750570">
                  <a:moveTo>
                    <a:pt x="3598402" y="750339"/>
                  </a:moveTo>
                  <a:lnTo>
                    <a:pt x="3606470" y="750339"/>
                  </a:lnTo>
                </a:path>
                <a:path w="8116570" h="750570">
                  <a:moveTo>
                    <a:pt x="3751697" y="750339"/>
                  </a:moveTo>
                  <a:lnTo>
                    <a:pt x="3759765" y="750339"/>
                  </a:lnTo>
                </a:path>
                <a:path w="8116570" h="750570">
                  <a:moveTo>
                    <a:pt x="3977605" y="750339"/>
                  </a:moveTo>
                  <a:lnTo>
                    <a:pt x="3985673" y="750339"/>
                  </a:lnTo>
                </a:path>
                <a:path w="8116570" h="750570">
                  <a:moveTo>
                    <a:pt x="4130900" y="750339"/>
                  </a:moveTo>
                  <a:lnTo>
                    <a:pt x="4138969" y="750339"/>
                  </a:lnTo>
                </a:path>
                <a:path w="8116570" h="750570">
                  <a:moveTo>
                    <a:pt x="4284196" y="750339"/>
                  </a:moveTo>
                  <a:lnTo>
                    <a:pt x="4292264" y="750339"/>
                  </a:lnTo>
                </a:path>
                <a:path w="8116570" h="750570">
                  <a:moveTo>
                    <a:pt x="4437491" y="750339"/>
                  </a:moveTo>
                  <a:lnTo>
                    <a:pt x="4445559" y="750339"/>
                  </a:lnTo>
                </a:path>
                <a:path w="8116570" h="750570">
                  <a:moveTo>
                    <a:pt x="4590786" y="750339"/>
                  </a:moveTo>
                  <a:lnTo>
                    <a:pt x="4598854" y="750339"/>
                  </a:lnTo>
                </a:path>
                <a:path w="8116570" h="750570">
                  <a:moveTo>
                    <a:pt x="4671468" y="750339"/>
                  </a:moveTo>
                  <a:lnTo>
                    <a:pt x="4679536" y="750339"/>
                  </a:lnTo>
                </a:path>
                <a:path w="8116570" h="750570">
                  <a:moveTo>
                    <a:pt x="4816695" y="750339"/>
                  </a:moveTo>
                  <a:lnTo>
                    <a:pt x="4824763" y="750339"/>
                  </a:lnTo>
                </a:path>
                <a:path w="8116570" h="750570">
                  <a:moveTo>
                    <a:pt x="4969990" y="750339"/>
                  </a:moveTo>
                  <a:lnTo>
                    <a:pt x="4978058" y="750339"/>
                  </a:lnTo>
                </a:path>
                <a:path w="8116570" h="750570">
                  <a:moveTo>
                    <a:pt x="5123285" y="750339"/>
                  </a:moveTo>
                  <a:lnTo>
                    <a:pt x="5131353" y="750339"/>
                  </a:lnTo>
                </a:path>
                <a:path w="8116570" h="750570">
                  <a:moveTo>
                    <a:pt x="5203967" y="750339"/>
                  </a:moveTo>
                  <a:lnTo>
                    <a:pt x="5212035" y="750339"/>
                  </a:lnTo>
                </a:path>
                <a:path w="8116570" h="750570">
                  <a:moveTo>
                    <a:pt x="5357262" y="750339"/>
                  </a:moveTo>
                  <a:lnTo>
                    <a:pt x="5365330" y="750339"/>
                  </a:lnTo>
                </a:path>
                <a:path w="8116570" h="750570">
                  <a:moveTo>
                    <a:pt x="5510557" y="750339"/>
                  </a:moveTo>
                  <a:lnTo>
                    <a:pt x="5518625" y="750339"/>
                  </a:lnTo>
                </a:path>
                <a:path w="8116570" h="750570">
                  <a:moveTo>
                    <a:pt x="5736465" y="750339"/>
                  </a:moveTo>
                  <a:lnTo>
                    <a:pt x="5744534" y="750339"/>
                  </a:lnTo>
                </a:path>
                <a:path w="8116570" h="750570">
                  <a:moveTo>
                    <a:pt x="5889761" y="750339"/>
                  </a:moveTo>
                  <a:lnTo>
                    <a:pt x="5897829" y="750339"/>
                  </a:lnTo>
                </a:path>
                <a:path w="8116570" h="750570">
                  <a:moveTo>
                    <a:pt x="6043056" y="750339"/>
                  </a:moveTo>
                  <a:lnTo>
                    <a:pt x="6051124" y="750339"/>
                  </a:lnTo>
                </a:path>
                <a:path w="8116570" h="750570">
                  <a:moveTo>
                    <a:pt x="6123737" y="750339"/>
                  </a:moveTo>
                  <a:lnTo>
                    <a:pt x="6131806" y="750339"/>
                  </a:lnTo>
                </a:path>
                <a:path w="8116570" h="750570">
                  <a:moveTo>
                    <a:pt x="6277033" y="750339"/>
                  </a:moveTo>
                  <a:lnTo>
                    <a:pt x="6285101" y="750339"/>
                  </a:lnTo>
                </a:path>
                <a:path w="8116570" h="750570">
                  <a:moveTo>
                    <a:pt x="6430328" y="750339"/>
                  </a:moveTo>
                  <a:lnTo>
                    <a:pt x="6438396" y="750339"/>
                  </a:lnTo>
                </a:path>
                <a:path w="8116570" h="750570">
                  <a:moveTo>
                    <a:pt x="6656236" y="750339"/>
                  </a:moveTo>
                  <a:lnTo>
                    <a:pt x="6664305" y="750339"/>
                  </a:lnTo>
                </a:path>
                <a:path w="8116570" h="750570">
                  <a:moveTo>
                    <a:pt x="6809532" y="750339"/>
                  </a:moveTo>
                  <a:lnTo>
                    <a:pt x="6817600" y="750339"/>
                  </a:lnTo>
                </a:path>
                <a:path w="8116570" h="750570">
                  <a:moveTo>
                    <a:pt x="6962827" y="750339"/>
                  </a:moveTo>
                  <a:lnTo>
                    <a:pt x="6970895" y="750339"/>
                  </a:lnTo>
                </a:path>
                <a:path w="8116570" h="750570">
                  <a:moveTo>
                    <a:pt x="7116122" y="750339"/>
                  </a:moveTo>
                  <a:lnTo>
                    <a:pt x="7124190" y="750339"/>
                  </a:lnTo>
                </a:path>
                <a:path w="8116570" h="750570">
                  <a:moveTo>
                    <a:pt x="7269417" y="750339"/>
                  </a:moveTo>
                  <a:lnTo>
                    <a:pt x="7277485" y="750339"/>
                  </a:lnTo>
                </a:path>
                <a:path w="8116570" h="750570">
                  <a:moveTo>
                    <a:pt x="7422712" y="750339"/>
                  </a:moveTo>
                  <a:lnTo>
                    <a:pt x="7430780" y="750339"/>
                  </a:lnTo>
                </a:path>
                <a:path w="8116570" h="750570">
                  <a:moveTo>
                    <a:pt x="7648621" y="750339"/>
                  </a:moveTo>
                  <a:lnTo>
                    <a:pt x="7656689" y="750339"/>
                  </a:lnTo>
                </a:path>
                <a:path w="8116570" h="750570">
                  <a:moveTo>
                    <a:pt x="7801916" y="750339"/>
                  </a:moveTo>
                  <a:lnTo>
                    <a:pt x="7809984" y="750339"/>
                  </a:lnTo>
                </a:path>
                <a:path w="8116570" h="750570">
                  <a:moveTo>
                    <a:pt x="7955211" y="750339"/>
                  </a:moveTo>
                  <a:lnTo>
                    <a:pt x="7963279" y="750339"/>
                  </a:lnTo>
                </a:path>
                <a:path w="8116570" h="750570">
                  <a:moveTo>
                    <a:pt x="8108506" y="750339"/>
                  </a:moveTo>
                  <a:lnTo>
                    <a:pt x="8116574" y="750339"/>
                  </a:lnTo>
                </a:path>
                <a:path w="8116570" h="750570">
                  <a:moveTo>
                    <a:pt x="0" y="0"/>
                  </a:moveTo>
                  <a:lnTo>
                    <a:pt x="6204419" y="0"/>
                  </a:lnTo>
                </a:path>
                <a:path w="8116570" h="750570">
                  <a:moveTo>
                    <a:pt x="6277033" y="0"/>
                  </a:moveTo>
                  <a:lnTo>
                    <a:pt x="6285101" y="0"/>
                  </a:lnTo>
                </a:path>
                <a:path w="8116570" h="750570">
                  <a:moveTo>
                    <a:pt x="6430328" y="0"/>
                  </a:moveTo>
                  <a:lnTo>
                    <a:pt x="6438396" y="0"/>
                  </a:lnTo>
                </a:path>
                <a:path w="8116570" h="750570">
                  <a:moveTo>
                    <a:pt x="6656236" y="0"/>
                  </a:moveTo>
                  <a:lnTo>
                    <a:pt x="6664305" y="0"/>
                  </a:lnTo>
                </a:path>
                <a:path w="8116570" h="750570">
                  <a:moveTo>
                    <a:pt x="6809532" y="0"/>
                  </a:moveTo>
                  <a:lnTo>
                    <a:pt x="6817600" y="0"/>
                  </a:lnTo>
                </a:path>
                <a:path w="8116570" h="750570">
                  <a:moveTo>
                    <a:pt x="6962827" y="0"/>
                  </a:moveTo>
                  <a:lnTo>
                    <a:pt x="6970895" y="0"/>
                  </a:lnTo>
                </a:path>
                <a:path w="8116570" h="750570">
                  <a:moveTo>
                    <a:pt x="7116122" y="0"/>
                  </a:moveTo>
                  <a:lnTo>
                    <a:pt x="7124190" y="0"/>
                  </a:lnTo>
                </a:path>
                <a:path w="8116570" h="750570">
                  <a:moveTo>
                    <a:pt x="7269417" y="0"/>
                  </a:moveTo>
                  <a:lnTo>
                    <a:pt x="7277485" y="0"/>
                  </a:lnTo>
                </a:path>
                <a:path w="8116570" h="750570">
                  <a:moveTo>
                    <a:pt x="7422712" y="0"/>
                  </a:moveTo>
                  <a:lnTo>
                    <a:pt x="7430780" y="0"/>
                  </a:lnTo>
                </a:path>
                <a:path w="8116570" h="750570">
                  <a:moveTo>
                    <a:pt x="7648621" y="0"/>
                  </a:moveTo>
                  <a:lnTo>
                    <a:pt x="7656689" y="0"/>
                  </a:lnTo>
                </a:path>
                <a:path w="8116570" h="750570">
                  <a:moveTo>
                    <a:pt x="7801916" y="0"/>
                  </a:moveTo>
                  <a:lnTo>
                    <a:pt x="7809984" y="0"/>
                  </a:lnTo>
                </a:path>
                <a:path w="8116570" h="750570">
                  <a:moveTo>
                    <a:pt x="7955211" y="0"/>
                  </a:moveTo>
                  <a:lnTo>
                    <a:pt x="7963279" y="0"/>
                  </a:lnTo>
                </a:path>
                <a:path w="8116570" h="750570">
                  <a:moveTo>
                    <a:pt x="8108506" y="0"/>
                  </a:moveTo>
                  <a:lnTo>
                    <a:pt x="811657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698" y="1834839"/>
              <a:ext cx="7503795" cy="4445"/>
            </a:xfrm>
            <a:custGeom>
              <a:avLst/>
              <a:gdLst/>
              <a:ahLst/>
              <a:cxnLst/>
              <a:rect l="l" t="t" r="r" b="b"/>
              <a:pathLst>
                <a:path w="7503795" h="4444">
                  <a:moveTo>
                    <a:pt x="0" y="4034"/>
                  </a:moveTo>
                  <a:lnTo>
                    <a:pt x="7503394" y="4034"/>
                  </a:lnTo>
                </a:path>
                <a:path w="7503795" h="4444">
                  <a:moveTo>
                    <a:pt x="0" y="0"/>
                  </a:moveTo>
                  <a:lnTo>
                    <a:pt x="7503394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989698" y="1086516"/>
              <a:ext cx="8116570" cy="750570"/>
            </a:xfrm>
            <a:custGeom>
              <a:avLst/>
              <a:gdLst/>
              <a:ahLst/>
              <a:cxnLst/>
              <a:rect l="l" t="t" r="r" b="b"/>
              <a:pathLst>
                <a:path w="8116570" h="750569">
                  <a:moveTo>
                    <a:pt x="7648621" y="750339"/>
                  </a:moveTo>
                  <a:lnTo>
                    <a:pt x="7656689" y="750339"/>
                  </a:lnTo>
                </a:path>
                <a:path w="8116570" h="750569">
                  <a:moveTo>
                    <a:pt x="7801916" y="750339"/>
                  </a:moveTo>
                  <a:lnTo>
                    <a:pt x="7809984" y="750339"/>
                  </a:lnTo>
                </a:path>
                <a:path w="8116570" h="750569">
                  <a:moveTo>
                    <a:pt x="7955211" y="750339"/>
                  </a:moveTo>
                  <a:lnTo>
                    <a:pt x="7963279" y="750339"/>
                  </a:lnTo>
                </a:path>
                <a:path w="8116570" h="750569">
                  <a:moveTo>
                    <a:pt x="8108506" y="750339"/>
                  </a:moveTo>
                  <a:lnTo>
                    <a:pt x="8116574" y="750339"/>
                  </a:lnTo>
                </a:path>
                <a:path w="8116570" h="750569">
                  <a:moveTo>
                    <a:pt x="0" y="0"/>
                  </a:moveTo>
                  <a:lnTo>
                    <a:pt x="8035893" y="0"/>
                  </a:lnTo>
                </a:path>
                <a:path w="8116570" h="750569">
                  <a:moveTo>
                    <a:pt x="8108506" y="0"/>
                  </a:moveTo>
                  <a:lnTo>
                    <a:pt x="811657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989698" y="6312671"/>
              <a:ext cx="8261984" cy="4445"/>
            </a:xfrm>
            <a:custGeom>
              <a:avLst/>
              <a:gdLst/>
              <a:ahLst/>
              <a:cxnLst/>
              <a:rect l="l" t="t" r="r" b="b"/>
              <a:pathLst>
                <a:path w="8261984" h="4445">
                  <a:moveTo>
                    <a:pt x="0" y="0"/>
                  </a:moveTo>
                  <a:lnTo>
                    <a:pt x="8068" y="0"/>
                  </a:lnTo>
                </a:path>
                <a:path w="8261984" h="4445">
                  <a:moveTo>
                    <a:pt x="80681" y="0"/>
                  </a:moveTo>
                  <a:lnTo>
                    <a:pt x="88749" y="0"/>
                  </a:lnTo>
                </a:path>
                <a:path w="8261984" h="4445">
                  <a:moveTo>
                    <a:pt x="306590" y="0"/>
                  </a:moveTo>
                  <a:lnTo>
                    <a:pt x="314658" y="0"/>
                  </a:lnTo>
                </a:path>
                <a:path w="8261984" h="4445">
                  <a:moveTo>
                    <a:pt x="459885" y="0"/>
                  </a:moveTo>
                  <a:lnTo>
                    <a:pt x="467953" y="0"/>
                  </a:lnTo>
                </a:path>
                <a:path w="8261984" h="4445">
                  <a:moveTo>
                    <a:pt x="613180" y="0"/>
                  </a:moveTo>
                  <a:lnTo>
                    <a:pt x="621248" y="0"/>
                  </a:lnTo>
                </a:path>
                <a:path w="8261984" h="4445">
                  <a:moveTo>
                    <a:pt x="766475" y="0"/>
                  </a:moveTo>
                  <a:lnTo>
                    <a:pt x="774543" y="0"/>
                  </a:lnTo>
                </a:path>
                <a:path w="8261984" h="4445">
                  <a:moveTo>
                    <a:pt x="919770" y="0"/>
                  </a:moveTo>
                  <a:lnTo>
                    <a:pt x="927839" y="0"/>
                  </a:lnTo>
                </a:path>
                <a:path w="8261984" h="4445">
                  <a:moveTo>
                    <a:pt x="1000452" y="0"/>
                  </a:moveTo>
                  <a:lnTo>
                    <a:pt x="1008520" y="0"/>
                  </a:lnTo>
                </a:path>
                <a:path w="8261984" h="4445">
                  <a:moveTo>
                    <a:pt x="1145679" y="0"/>
                  </a:moveTo>
                  <a:lnTo>
                    <a:pt x="1153747" y="0"/>
                  </a:lnTo>
                </a:path>
                <a:path w="8261984" h="4445">
                  <a:moveTo>
                    <a:pt x="1298974" y="0"/>
                  </a:moveTo>
                  <a:lnTo>
                    <a:pt x="1307042" y="0"/>
                  </a:lnTo>
                </a:path>
                <a:path w="8261984" h="4445">
                  <a:moveTo>
                    <a:pt x="1452269" y="0"/>
                  </a:moveTo>
                  <a:lnTo>
                    <a:pt x="1460338" y="0"/>
                  </a:lnTo>
                </a:path>
                <a:path w="8261984" h="4445">
                  <a:moveTo>
                    <a:pt x="1532951" y="0"/>
                  </a:moveTo>
                  <a:lnTo>
                    <a:pt x="1541019" y="0"/>
                  </a:lnTo>
                </a:path>
                <a:path w="8261984" h="4445">
                  <a:moveTo>
                    <a:pt x="1686246" y="0"/>
                  </a:moveTo>
                  <a:lnTo>
                    <a:pt x="1694314" y="0"/>
                  </a:lnTo>
                </a:path>
                <a:path w="8261984" h="4445">
                  <a:moveTo>
                    <a:pt x="1839541" y="0"/>
                  </a:moveTo>
                  <a:lnTo>
                    <a:pt x="1847609" y="0"/>
                  </a:lnTo>
                </a:path>
                <a:path w="8261984" h="4445">
                  <a:moveTo>
                    <a:pt x="2065450" y="0"/>
                  </a:moveTo>
                  <a:lnTo>
                    <a:pt x="2073518" y="0"/>
                  </a:lnTo>
                </a:path>
                <a:path w="8261984" h="4445">
                  <a:moveTo>
                    <a:pt x="2218745" y="0"/>
                  </a:moveTo>
                  <a:lnTo>
                    <a:pt x="2226813" y="0"/>
                  </a:lnTo>
                </a:path>
                <a:path w="8261984" h="4445">
                  <a:moveTo>
                    <a:pt x="2372040" y="0"/>
                  </a:moveTo>
                  <a:lnTo>
                    <a:pt x="2380108" y="0"/>
                  </a:lnTo>
                </a:path>
                <a:path w="8261984" h="4445">
                  <a:moveTo>
                    <a:pt x="2452722" y="0"/>
                  </a:moveTo>
                  <a:lnTo>
                    <a:pt x="2460790" y="0"/>
                  </a:lnTo>
                </a:path>
                <a:path w="8261984" h="4445">
                  <a:moveTo>
                    <a:pt x="2606017" y="0"/>
                  </a:moveTo>
                  <a:lnTo>
                    <a:pt x="2614085" y="0"/>
                  </a:lnTo>
                </a:path>
                <a:path w="8261984" h="4445">
                  <a:moveTo>
                    <a:pt x="2759312" y="0"/>
                  </a:moveTo>
                  <a:lnTo>
                    <a:pt x="2767380" y="0"/>
                  </a:lnTo>
                </a:path>
                <a:path w="8261984" h="4445">
                  <a:moveTo>
                    <a:pt x="2985221" y="0"/>
                  </a:moveTo>
                  <a:lnTo>
                    <a:pt x="2993289" y="0"/>
                  </a:lnTo>
                </a:path>
                <a:path w="8261984" h="4445">
                  <a:moveTo>
                    <a:pt x="3138516" y="0"/>
                  </a:moveTo>
                  <a:lnTo>
                    <a:pt x="3146584" y="0"/>
                  </a:lnTo>
                </a:path>
                <a:path w="8261984" h="4445">
                  <a:moveTo>
                    <a:pt x="3291811" y="0"/>
                  </a:moveTo>
                  <a:lnTo>
                    <a:pt x="3299879" y="0"/>
                  </a:lnTo>
                </a:path>
                <a:path w="8261984" h="4445">
                  <a:moveTo>
                    <a:pt x="3445106" y="0"/>
                  </a:moveTo>
                  <a:lnTo>
                    <a:pt x="3453175" y="0"/>
                  </a:lnTo>
                </a:path>
                <a:path w="8261984" h="4445">
                  <a:moveTo>
                    <a:pt x="3598402" y="0"/>
                  </a:moveTo>
                  <a:lnTo>
                    <a:pt x="3606470" y="0"/>
                  </a:lnTo>
                </a:path>
                <a:path w="8261984" h="4445">
                  <a:moveTo>
                    <a:pt x="3751697" y="0"/>
                  </a:moveTo>
                  <a:lnTo>
                    <a:pt x="3759765" y="0"/>
                  </a:lnTo>
                </a:path>
                <a:path w="8261984" h="4445">
                  <a:moveTo>
                    <a:pt x="3977605" y="0"/>
                  </a:moveTo>
                  <a:lnTo>
                    <a:pt x="3985673" y="0"/>
                  </a:lnTo>
                </a:path>
                <a:path w="8261984" h="4445">
                  <a:moveTo>
                    <a:pt x="4130900" y="0"/>
                  </a:moveTo>
                  <a:lnTo>
                    <a:pt x="4138969" y="0"/>
                  </a:lnTo>
                </a:path>
                <a:path w="8261984" h="4445">
                  <a:moveTo>
                    <a:pt x="4284196" y="0"/>
                  </a:moveTo>
                  <a:lnTo>
                    <a:pt x="4292264" y="0"/>
                  </a:lnTo>
                </a:path>
                <a:path w="8261984" h="4445">
                  <a:moveTo>
                    <a:pt x="4437491" y="0"/>
                  </a:moveTo>
                  <a:lnTo>
                    <a:pt x="4445559" y="0"/>
                  </a:lnTo>
                </a:path>
                <a:path w="8261984" h="4445">
                  <a:moveTo>
                    <a:pt x="4590786" y="0"/>
                  </a:moveTo>
                  <a:lnTo>
                    <a:pt x="4598854" y="0"/>
                  </a:lnTo>
                </a:path>
                <a:path w="8261984" h="4445">
                  <a:moveTo>
                    <a:pt x="4671468" y="0"/>
                  </a:moveTo>
                  <a:lnTo>
                    <a:pt x="4679536" y="0"/>
                  </a:lnTo>
                </a:path>
                <a:path w="8261984" h="4445">
                  <a:moveTo>
                    <a:pt x="4816695" y="0"/>
                  </a:moveTo>
                  <a:lnTo>
                    <a:pt x="4824763" y="0"/>
                  </a:lnTo>
                </a:path>
                <a:path w="8261984" h="4445">
                  <a:moveTo>
                    <a:pt x="4969990" y="0"/>
                  </a:moveTo>
                  <a:lnTo>
                    <a:pt x="4978058" y="0"/>
                  </a:lnTo>
                </a:path>
                <a:path w="8261984" h="4445">
                  <a:moveTo>
                    <a:pt x="5123285" y="0"/>
                  </a:moveTo>
                  <a:lnTo>
                    <a:pt x="5131353" y="0"/>
                  </a:lnTo>
                </a:path>
                <a:path w="8261984" h="4445">
                  <a:moveTo>
                    <a:pt x="5203967" y="0"/>
                  </a:moveTo>
                  <a:lnTo>
                    <a:pt x="5212035" y="0"/>
                  </a:lnTo>
                </a:path>
                <a:path w="8261984" h="4445">
                  <a:moveTo>
                    <a:pt x="5357262" y="0"/>
                  </a:moveTo>
                  <a:lnTo>
                    <a:pt x="5365330" y="0"/>
                  </a:lnTo>
                </a:path>
                <a:path w="8261984" h="4445">
                  <a:moveTo>
                    <a:pt x="5510557" y="0"/>
                  </a:moveTo>
                  <a:lnTo>
                    <a:pt x="5518625" y="0"/>
                  </a:lnTo>
                </a:path>
                <a:path w="8261984" h="4445">
                  <a:moveTo>
                    <a:pt x="5736465" y="0"/>
                  </a:moveTo>
                  <a:lnTo>
                    <a:pt x="5744534" y="0"/>
                  </a:lnTo>
                </a:path>
                <a:path w="8261984" h="4445">
                  <a:moveTo>
                    <a:pt x="5889761" y="0"/>
                  </a:moveTo>
                  <a:lnTo>
                    <a:pt x="5897829" y="0"/>
                  </a:lnTo>
                </a:path>
                <a:path w="8261984" h="4445">
                  <a:moveTo>
                    <a:pt x="6043056" y="0"/>
                  </a:moveTo>
                  <a:lnTo>
                    <a:pt x="6051124" y="0"/>
                  </a:lnTo>
                </a:path>
                <a:path w="8261984" h="4445">
                  <a:moveTo>
                    <a:pt x="6123737" y="0"/>
                  </a:moveTo>
                  <a:lnTo>
                    <a:pt x="6131806" y="0"/>
                  </a:lnTo>
                </a:path>
                <a:path w="8261984" h="4445">
                  <a:moveTo>
                    <a:pt x="6277033" y="0"/>
                  </a:moveTo>
                  <a:lnTo>
                    <a:pt x="6285101" y="0"/>
                  </a:lnTo>
                </a:path>
                <a:path w="8261984" h="4445">
                  <a:moveTo>
                    <a:pt x="6430328" y="0"/>
                  </a:moveTo>
                  <a:lnTo>
                    <a:pt x="6438396" y="0"/>
                  </a:lnTo>
                </a:path>
                <a:path w="8261984" h="4445">
                  <a:moveTo>
                    <a:pt x="6656236" y="0"/>
                  </a:moveTo>
                  <a:lnTo>
                    <a:pt x="6664305" y="0"/>
                  </a:lnTo>
                </a:path>
                <a:path w="8261984" h="4445">
                  <a:moveTo>
                    <a:pt x="6809532" y="0"/>
                  </a:moveTo>
                  <a:lnTo>
                    <a:pt x="6817600" y="0"/>
                  </a:lnTo>
                </a:path>
                <a:path w="8261984" h="4445">
                  <a:moveTo>
                    <a:pt x="6962827" y="0"/>
                  </a:moveTo>
                  <a:lnTo>
                    <a:pt x="6970895" y="0"/>
                  </a:lnTo>
                </a:path>
                <a:path w="8261984" h="4445">
                  <a:moveTo>
                    <a:pt x="7116122" y="0"/>
                  </a:moveTo>
                  <a:lnTo>
                    <a:pt x="7124190" y="0"/>
                  </a:lnTo>
                </a:path>
                <a:path w="8261984" h="4445">
                  <a:moveTo>
                    <a:pt x="7269417" y="0"/>
                  </a:moveTo>
                  <a:lnTo>
                    <a:pt x="7277485" y="0"/>
                  </a:lnTo>
                </a:path>
                <a:path w="8261984" h="4445">
                  <a:moveTo>
                    <a:pt x="7422712" y="0"/>
                  </a:moveTo>
                  <a:lnTo>
                    <a:pt x="7430780" y="0"/>
                  </a:lnTo>
                </a:path>
                <a:path w="8261984" h="4445">
                  <a:moveTo>
                    <a:pt x="7648621" y="0"/>
                  </a:moveTo>
                  <a:lnTo>
                    <a:pt x="7656689" y="0"/>
                  </a:lnTo>
                </a:path>
                <a:path w="8261984" h="4445">
                  <a:moveTo>
                    <a:pt x="7801916" y="0"/>
                  </a:moveTo>
                  <a:lnTo>
                    <a:pt x="7809984" y="0"/>
                  </a:lnTo>
                </a:path>
                <a:path w="8261984" h="4445">
                  <a:moveTo>
                    <a:pt x="7955211" y="0"/>
                  </a:moveTo>
                  <a:lnTo>
                    <a:pt x="7963279" y="0"/>
                  </a:lnTo>
                </a:path>
                <a:path w="8261984" h="4445">
                  <a:moveTo>
                    <a:pt x="8108506" y="0"/>
                  </a:moveTo>
                  <a:lnTo>
                    <a:pt x="8116574" y="0"/>
                  </a:lnTo>
                </a:path>
                <a:path w="8261984" h="4445">
                  <a:moveTo>
                    <a:pt x="8189188" y="0"/>
                  </a:moveTo>
                  <a:lnTo>
                    <a:pt x="8261801" y="0"/>
                  </a:lnTo>
                </a:path>
                <a:path w="8261984" h="4445">
                  <a:moveTo>
                    <a:pt x="0" y="4034"/>
                  </a:moveTo>
                  <a:lnTo>
                    <a:pt x="8261801" y="4034"/>
                  </a:lnTo>
                </a:path>
              </a:pathLst>
            </a:custGeom>
            <a:ln w="4034">
              <a:solidFill>
                <a:srgbClr val="CACAC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917888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917888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910627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910627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9025591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9025591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5297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5297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887229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887229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879968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968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8719002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19002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4638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864638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8565706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" name="object 35"/>
            <p:cNvSpPr/>
            <p:nvPr/>
          </p:nvSpPr>
          <p:spPr>
            <a:xfrm>
              <a:off x="8565706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849309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849309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20480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8420480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8339798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8339798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6718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6718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8186502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8186502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8113889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" name="object 47"/>
            <p:cNvSpPr/>
            <p:nvPr/>
          </p:nvSpPr>
          <p:spPr>
            <a:xfrm>
              <a:off x="8113889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" name="object 48"/>
            <p:cNvSpPr/>
            <p:nvPr/>
          </p:nvSpPr>
          <p:spPr>
            <a:xfrm>
              <a:off x="8033207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33207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" name="object 50"/>
            <p:cNvSpPr/>
            <p:nvPr/>
          </p:nvSpPr>
          <p:spPr>
            <a:xfrm>
              <a:off x="796059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" name="object 51"/>
            <p:cNvSpPr/>
            <p:nvPr/>
          </p:nvSpPr>
          <p:spPr>
            <a:xfrm>
              <a:off x="796059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" name="object 52"/>
            <p:cNvSpPr/>
            <p:nvPr/>
          </p:nvSpPr>
          <p:spPr>
            <a:xfrm>
              <a:off x="7879913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" name="object 53"/>
            <p:cNvSpPr/>
            <p:nvPr/>
          </p:nvSpPr>
          <p:spPr>
            <a:xfrm>
              <a:off x="7879913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" name="object 54"/>
            <p:cNvSpPr/>
            <p:nvPr/>
          </p:nvSpPr>
          <p:spPr>
            <a:xfrm>
              <a:off x="780729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" name="object 55"/>
            <p:cNvSpPr/>
            <p:nvPr/>
          </p:nvSpPr>
          <p:spPr>
            <a:xfrm>
              <a:off x="780729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" name="object 56"/>
            <p:cNvSpPr/>
            <p:nvPr/>
          </p:nvSpPr>
          <p:spPr>
            <a:xfrm>
              <a:off x="772661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" name="object 57"/>
            <p:cNvSpPr/>
            <p:nvPr/>
          </p:nvSpPr>
          <p:spPr>
            <a:xfrm>
              <a:off x="772661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" name="object 58"/>
            <p:cNvSpPr/>
            <p:nvPr/>
          </p:nvSpPr>
          <p:spPr>
            <a:xfrm>
              <a:off x="7654004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" name="object 59"/>
            <p:cNvSpPr/>
            <p:nvPr/>
          </p:nvSpPr>
          <p:spPr>
            <a:xfrm>
              <a:off x="7654004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" name="object 60"/>
            <p:cNvSpPr/>
            <p:nvPr/>
          </p:nvSpPr>
          <p:spPr>
            <a:xfrm>
              <a:off x="7573322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" name="object 61"/>
            <p:cNvSpPr/>
            <p:nvPr/>
          </p:nvSpPr>
          <p:spPr>
            <a:xfrm>
              <a:off x="7573322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" name="object 62"/>
            <p:cNvSpPr/>
            <p:nvPr/>
          </p:nvSpPr>
          <p:spPr>
            <a:xfrm>
              <a:off x="7500709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" name="object 63"/>
            <p:cNvSpPr/>
            <p:nvPr/>
          </p:nvSpPr>
          <p:spPr>
            <a:xfrm>
              <a:off x="7500709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" name="object 64"/>
            <p:cNvSpPr/>
            <p:nvPr/>
          </p:nvSpPr>
          <p:spPr>
            <a:xfrm>
              <a:off x="7428095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" name="object 65"/>
            <p:cNvSpPr/>
            <p:nvPr/>
          </p:nvSpPr>
          <p:spPr>
            <a:xfrm>
              <a:off x="7428095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" name="object 66"/>
            <p:cNvSpPr/>
            <p:nvPr/>
          </p:nvSpPr>
          <p:spPr>
            <a:xfrm>
              <a:off x="7347413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" name="object 67"/>
            <p:cNvSpPr/>
            <p:nvPr/>
          </p:nvSpPr>
          <p:spPr>
            <a:xfrm>
              <a:off x="7347413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" name="object 68"/>
            <p:cNvSpPr/>
            <p:nvPr/>
          </p:nvSpPr>
          <p:spPr>
            <a:xfrm>
              <a:off x="7274800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" name="object 69"/>
            <p:cNvSpPr/>
            <p:nvPr/>
          </p:nvSpPr>
          <p:spPr>
            <a:xfrm>
              <a:off x="7274800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" name="object 70"/>
            <p:cNvSpPr/>
            <p:nvPr/>
          </p:nvSpPr>
          <p:spPr>
            <a:xfrm>
              <a:off x="7194118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" name="object 71"/>
            <p:cNvSpPr/>
            <p:nvPr/>
          </p:nvSpPr>
          <p:spPr>
            <a:xfrm>
              <a:off x="7194118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" name="object 72"/>
            <p:cNvSpPr/>
            <p:nvPr/>
          </p:nvSpPr>
          <p:spPr>
            <a:xfrm>
              <a:off x="7121505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72613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931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" name="object 73"/>
            <p:cNvSpPr/>
            <p:nvPr/>
          </p:nvSpPr>
          <p:spPr>
            <a:xfrm>
              <a:off x="7121505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0" y="0"/>
                  </a:moveTo>
                  <a:lnTo>
                    <a:pt x="72613" y="0"/>
                  </a:lnTo>
                  <a:lnTo>
                    <a:pt x="72613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" name="object 74"/>
            <p:cNvSpPr/>
            <p:nvPr/>
          </p:nvSpPr>
          <p:spPr>
            <a:xfrm>
              <a:off x="7040823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72613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931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" name="object 75"/>
            <p:cNvSpPr/>
            <p:nvPr/>
          </p:nvSpPr>
          <p:spPr>
            <a:xfrm>
              <a:off x="7040823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0" y="0"/>
                  </a:moveTo>
                  <a:lnTo>
                    <a:pt x="72613" y="0"/>
                  </a:lnTo>
                  <a:lnTo>
                    <a:pt x="72613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" name="object 76"/>
            <p:cNvSpPr/>
            <p:nvPr/>
          </p:nvSpPr>
          <p:spPr>
            <a:xfrm>
              <a:off x="6960141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72613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1248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" name="object 77"/>
            <p:cNvSpPr/>
            <p:nvPr/>
          </p:nvSpPr>
          <p:spPr>
            <a:xfrm>
              <a:off x="6960141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0" y="0"/>
                  </a:moveTo>
                  <a:lnTo>
                    <a:pt x="72613" y="0"/>
                  </a:lnTo>
                  <a:lnTo>
                    <a:pt x="72613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" name="object 78"/>
            <p:cNvSpPr/>
            <p:nvPr/>
          </p:nvSpPr>
          <p:spPr>
            <a:xfrm>
              <a:off x="6887528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72613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1248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" name="object 79"/>
            <p:cNvSpPr/>
            <p:nvPr/>
          </p:nvSpPr>
          <p:spPr>
            <a:xfrm>
              <a:off x="6887528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0" y="0"/>
                  </a:moveTo>
                  <a:lnTo>
                    <a:pt x="72613" y="0"/>
                  </a:lnTo>
                  <a:lnTo>
                    <a:pt x="72613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" name="object 80"/>
            <p:cNvSpPr/>
            <p:nvPr/>
          </p:nvSpPr>
          <p:spPr>
            <a:xfrm>
              <a:off x="680684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" name="object 81"/>
            <p:cNvSpPr/>
            <p:nvPr/>
          </p:nvSpPr>
          <p:spPr>
            <a:xfrm>
              <a:off x="680684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" name="object 82"/>
            <p:cNvSpPr/>
            <p:nvPr/>
          </p:nvSpPr>
          <p:spPr>
            <a:xfrm>
              <a:off x="6734232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" name="object 83"/>
            <p:cNvSpPr/>
            <p:nvPr/>
          </p:nvSpPr>
          <p:spPr>
            <a:xfrm>
              <a:off x="6734232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" name="object 84"/>
            <p:cNvSpPr/>
            <p:nvPr/>
          </p:nvSpPr>
          <p:spPr>
            <a:xfrm>
              <a:off x="665355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" name="object 85"/>
            <p:cNvSpPr/>
            <p:nvPr/>
          </p:nvSpPr>
          <p:spPr>
            <a:xfrm>
              <a:off x="665355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" name="object 86"/>
            <p:cNvSpPr/>
            <p:nvPr/>
          </p:nvSpPr>
          <p:spPr>
            <a:xfrm>
              <a:off x="658093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" name="object 87"/>
            <p:cNvSpPr/>
            <p:nvPr/>
          </p:nvSpPr>
          <p:spPr>
            <a:xfrm>
              <a:off x="658093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" name="object 88"/>
            <p:cNvSpPr/>
            <p:nvPr/>
          </p:nvSpPr>
          <p:spPr>
            <a:xfrm>
              <a:off x="650832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" name="object 89"/>
            <p:cNvSpPr/>
            <p:nvPr/>
          </p:nvSpPr>
          <p:spPr>
            <a:xfrm>
              <a:off x="650832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" name="object 90"/>
            <p:cNvSpPr/>
            <p:nvPr/>
          </p:nvSpPr>
          <p:spPr>
            <a:xfrm>
              <a:off x="642764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" name="object 91"/>
            <p:cNvSpPr/>
            <p:nvPr/>
          </p:nvSpPr>
          <p:spPr>
            <a:xfrm>
              <a:off x="642764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" name="object 92"/>
            <p:cNvSpPr/>
            <p:nvPr/>
          </p:nvSpPr>
          <p:spPr>
            <a:xfrm>
              <a:off x="6355029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" name="object 93"/>
            <p:cNvSpPr/>
            <p:nvPr/>
          </p:nvSpPr>
          <p:spPr>
            <a:xfrm>
              <a:off x="6355029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" name="object 94"/>
            <p:cNvSpPr/>
            <p:nvPr/>
          </p:nvSpPr>
          <p:spPr>
            <a:xfrm>
              <a:off x="627434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" name="object 95"/>
            <p:cNvSpPr/>
            <p:nvPr/>
          </p:nvSpPr>
          <p:spPr>
            <a:xfrm>
              <a:off x="627434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" name="object 96"/>
            <p:cNvSpPr/>
            <p:nvPr/>
          </p:nvSpPr>
          <p:spPr>
            <a:xfrm>
              <a:off x="620173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" name="object 97"/>
            <p:cNvSpPr/>
            <p:nvPr/>
          </p:nvSpPr>
          <p:spPr>
            <a:xfrm>
              <a:off x="620173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" name="object 98"/>
            <p:cNvSpPr/>
            <p:nvPr/>
          </p:nvSpPr>
          <p:spPr>
            <a:xfrm>
              <a:off x="612105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" name="object 99"/>
            <p:cNvSpPr/>
            <p:nvPr/>
          </p:nvSpPr>
          <p:spPr>
            <a:xfrm>
              <a:off x="612105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04037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04037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96775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96775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8707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88707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81446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81446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73378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73378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66923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66923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588553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588553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507871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507871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43525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43525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35457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35457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281963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281963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20128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20128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128668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128668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04798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04798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975372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975372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89469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89469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82207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82207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74946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74946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66878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66878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59616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59616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51548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451548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44287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44287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36219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36219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28957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28957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20889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0889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13628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13628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05560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05560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8298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8298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90230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90230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829693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829693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75707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75707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676398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676398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60378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60378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52310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52310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450489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450489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36980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36980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28912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28912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21651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21651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135831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135831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063217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063217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8253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8253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0992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90992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3730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83730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5662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75662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684013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684013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603332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603332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530718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530718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45003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45003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369355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369355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296741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296741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216060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216060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143446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143446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062759" y="5709577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8" y="0"/>
                  </a:moveTo>
                  <a:lnTo>
                    <a:pt x="0" y="0"/>
                  </a:lnTo>
                  <a:lnTo>
                    <a:pt x="0" y="8077"/>
                  </a:lnTo>
                  <a:lnTo>
                    <a:pt x="0" y="605116"/>
                  </a:lnTo>
                  <a:lnTo>
                    <a:pt x="72618" y="605116"/>
                  </a:lnTo>
                  <a:lnTo>
                    <a:pt x="72618" y="8077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062764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998219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998219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91753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91753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3685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3685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76424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76424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68356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68356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1094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1094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530266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530266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45765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5765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376970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376970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30435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30435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22367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22367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15106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15106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07844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07844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99776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99776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989698" y="5725712"/>
              <a:ext cx="8255" cy="589280"/>
            </a:xfrm>
            <a:custGeom>
              <a:avLst/>
              <a:gdLst/>
              <a:ahLst/>
              <a:cxnLst/>
              <a:rect l="l" t="t" r="r" b="b"/>
              <a:pathLst>
                <a:path w="8255" h="589279">
                  <a:moveTo>
                    <a:pt x="8068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989698" y="5725712"/>
              <a:ext cx="8255" cy="589280"/>
            </a:xfrm>
            <a:custGeom>
              <a:avLst/>
              <a:gdLst/>
              <a:ahLst/>
              <a:cxnLst/>
              <a:rect l="l" t="t" r="r" b="b"/>
              <a:pathLst>
                <a:path w="8255" h="589279">
                  <a:moveTo>
                    <a:pt x="0" y="0"/>
                  </a:moveTo>
                  <a:lnTo>
                    <a:pt x="8068" y="0"/>
                  </a:lnTo>
                  <a:lnTo>
                    <a:pt x="8068" y="588976"/>
                  </a:lnTo>
                  <a:lnTo>
                    <a:pt x="0" y="588976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917888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917888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910627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910627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9025591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9025591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8952978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952978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887229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887229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879968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879968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719002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8719002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864638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864638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8565706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8565706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8493093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8493093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8420480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8420480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8339798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8339798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826718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826718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8186502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8186502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8113889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8113889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8033207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8033207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796059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796059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7879913" y="5322303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7879913" y="5322303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780729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780729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4" name="object 274"/>
            <p:cNvSpPr/>
            <p:nvPr/>
          </p:nvSpPr>
          <p:spPr>
            <a:xfrm>
              <a:off x="7726617" y="5330372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5" name="object 275"/>
            <p:cNvSpPr/>
            <p:nvPr/>
          </p:nvSpPr>
          <p:spPr>
            <a:xfrm>
              <a:off x="7726617" y="5330372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6" name="object 276"/>
            <p:cNvSpPr/>
            <p:nvPr/>
          </p:nvSpPr>
          <p:spPr>
            <a:xfrm>
              <a:off x="7654004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7654004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8" name="object 278"/>
            <p:cNvSpPr/>
            <p:nvPr/>
          </p:nvSpPr>
          <p:spPr>
            <a:xfrm>
              <a:off x="7573322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7573322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7500709" y="534650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7500709" y="534650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7428095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7428095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7347413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5" name="object 285"/>
            <p:cNvSpPr/>
            <p:nvPr/>
          </p:nvSpPr>
          <p:spPr>
            <a:xfrm>
              <a:off x="7347413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6" name="object 286"/>
            <p:cNvSpPr/>
            <p:nvPr/>
          </p:nvSpPr>
          <p:spPr>
            <a:xfrm>
              <a:off x="7274800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7274800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7194118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7194118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7121505" y="5354576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1" name="object 291"/>
            <p:cNvSpPr/>
            <p:nvPr/>
          </p:nvSpPr>
          <p:spPr>
            <a:xfrm>
              <a:off x="7121505" y="5354576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7040823" y="5362644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7040823" y="5362644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960141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960141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887528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6887528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806846" y="5378781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806846" y="5378781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734232" y="538684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734232" y="538684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653551" y="5435258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653551" y="5435258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580938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580938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508324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508324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42764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42764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355029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355029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27434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27434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201734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201734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12105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12105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04037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04037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0" name="object 320"/>
            <p:cNvSpPr/>
            <p:nvPr/>
          </p:nvSpPr>
          <p:spPr>
            <a:xfrm>
              <a:off x="596775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1" name="object 321"/>
            <p:cNvSpPr/>
            <p:nvPr/>
          </p:nvSpPr>
          <p:spPr>
            <a:xfrm>
              <a:off x="596775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2" name="object 322"/>
            <p:cNvSpPr/>
            <p:nvPr/>
          </p:nvSpPr>
          <p:spPr>
            <a:xfrm>
              <a:off x="588707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3" name="object 323"/>
            <p:cNvSpPr/>
            <p:nvPr/>
          </p:nvSpPr>
          <p:spPr>
            <a:xfrm>
              <a:off x="588707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4" name="object 324"/>
            <p:cNvSpPr/>
            <p:nvPr/>
          </p:nvSpPr>
          <p:spPr>
            <a:xfrm>
              <a:off x="581446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5" name="object 325"/>
            <p:cNvSpPr/>
            <p:nvPr/>
          </p:nvSpPr>
          <p:spPr>
            <a:xfrm>
              <a:off x="581446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6" name="object 326"/>
            <p:cNvSpPr/>
            <p:nvPr/>
          </p:nvSpPr>
          <p:spPr>
            <a:xfrm>
              <a:off x="573378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7" name="object 327"/>
            <p:cNvSpPr/>
            <p:nvPr/>
          </p:nvSpPr>
          <p:spPr>
            <a:xfrm>
              <a:off x="573378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8" name="object 328"/>
            <p:cNvSpPr/>
            <p:nvPr/>
          </p:nvSpPr>
          <p:spPr>
            <a:xfrm>
              <a:off x="566923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9" name="object 329"/>
            <p:cNvSpPr/>
            <p:nvPr/>
          </p:nvSpPr>
          <p:spPr>
            <a:xfrm>
              <a:off x="566923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0" name="object 330"/>
            <p:cNvSpPr/>
            <p:nvPr/>
          </p:nvSpPr>
          <p:spPr>
            <a:xfrm>
              <a:off x="5588553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1" name="object 331"/>
            <p:cNvSpPr/>
            <p:nvPr/>
          </p:nvSpPr>
          <p:spPr>
            <a:xfrm>
              <a:off x="5588553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2" name="object 332"/>
            <p:cNvSpPr/>
            <p:nvPr/>
          </p:nvSpPr>
          <p:spPr>
            <a:xfrm>
              <a:off x="5507871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3" name="object 333"/>
            <p:cNvSpPr/>
            <p:nvPr/>
          </p:nvSpPr>
          <p:spPr>
            <a:xfrm>
              <a:off x="5507871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4" name="object 334"/>
            <p:cNvSpPr/>
            <p:nvPr/>
          </p:nvSpPr>
          <p:spPr>
            <a:xfrm>
              <a:off x="5435258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5" name="object 335"/>
            <p:cNvSpPr/>
            <p:nvPr/>
          </p:nvSpPr>
          <p:spPr>
            <a:xfrm>
              <a:off x="5435258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6" name="object 336"/>
            <p:cNvSpPr/>
            <p:nvPr/>
          </p:nvSpPr>
          <p:spPr>
            <a:xfrm>
              <a:off x="535457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7" name="object 337"/>
            <p:cNvSpPr/>
            <p:nvPr/>
          </p:nvSpPr>
          <p:spPr>
            <a:xfrm>
              <a:off x="535457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8" name="object 338"/>
            <p:cNvSpPr/>
            <p:nvPr/>
          </p:nvSpPr>
          <p:spPr>
            <a:xfrm>
              <a:off x="5281963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9" name="object 339"/>
            <p:cNvSpPr/>
            <p:nvPr/>
          </p:nvSpPr>
          <p:spPr>
            <a:xfrm>
              <a:off x="5281963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0" name="object 340"/>
            <p:cNvSpPr/>
            <p:nvPr/>
          </p:nvSpPr>
          <p:spPr>
            <a:xfrm>
              <a:off x="5201281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1" name="object 341"/>
            <p:cNvSpPr/>
            <p:nvPr/>
          </p:nvSpPr>
          <p:spPr>
            <a:xfrm>
              <a:off x="5201281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2" name="object 342"/>
            <p:cNvSpPr/>
            <p:nvPr/>
          </p:nvSpPr>
          <p:spPr>
            <a:xfrm>
              <a:off x="5128668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3" name="object 343"/>
            <p:cNvSpPr/>
            <p:nvPr/>
          </p:nvSpPr>
          <p:spPr>
            <a:xfrm>
              <a:off x="5128668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4" name="object 344"/>
            <p:cNvSpPr/>
            <p:nvPr/>
          </p:nvSpPr>
          <p:spPr>
            <a:xfrm>
              <a:off x="504798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5" name="object 345"/>
            <p:cNvSpPr/>
            <p:nvPr/>
          </p:nvSpPr>
          <p:spPr>
            <a:xfrm>
              <a:off x="504798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975372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975372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894691" y="5443326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894691" y="5443326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822077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1" name="object 351"/>
            <p:cNvSpPr/>
            <p:nvPr/>
          </p:nvSpPr>
          <p:spPr>
            <a:xfrm>
              <a:off x="4822077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2" name="object 352"/>
            <p:cNvSpPr/>
            <p:nvPr/>
          </p:nvSpPr>
          <p:spPr>
            <a:xfrm>
              <a:off x="474946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3" name="object 353"/>
            <p:cNvSpPr/>
            <p:nvPr/>
          </p:nvSpPr>
          <p:spPr>
            <a:xfrm>
              <a:off x="474946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4" name="object 354"/>
            <p:cNvSpPr/>
            <p:nvPr/>
          </p:nvSpPr>
          <p:spPr>
            <a:xfrm>
              <a:off x="4668782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668782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596169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596169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515487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515487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44287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1" name="object 361"/>
            <p:cNvSpPr/>
            <p:nvPr/>
          </p:nvSpPr>
          <p:spPr>
            <a:xfrm>
              <a:off x="444287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2" name="object 362"/>
            <p:cNvSpPr/>
            <p:nvPr/>
          </p:nvSpPr>
          <p:spPr>
            <a:xfrm>
              <a:off x="436219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3" name="object 363"/>
            <p:cNvSpPr/>
            <p:nvPr/>
          </p:nvSpPr>
          <p:spPr>
            <a:xfrm>
              <a:off x="436219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4" name="object 364"/>
            <p:cNvSpPr/>
            <p:nvPr/>
          </p:nvSpPr>
          <p:spPr>
            <a:xfrm>
              <a:off x="4289578" y="5419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5" name="object 365"/>
            <p:cNvSpPr/>
            <p:nvPr/>
          </p:nvSpPr>
          <p:spPr>
            <a:xfrm>
              <a:off x="4289578" y="5419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6" name="object 366"/>
            <p:cNvSpPr/>
            <p:nvPr/>
          </p:nvSpPr>
          <p:spPr>
            <a:xfrm>
              <a:off x="420889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7" name="object 367"/>
            <p:cNvSpPr/>
            <p:nvPr/>
          </p:nvSpPr>
          <p:spPr>
            <a:xfrm>
              <a:off x="420889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8" name="object 368"/>
            <p:cNvSpPr/>
            <p:nvPr/>
          </p:nvSpPr>
          <p:spPr>
            <a:xfrm>
              <a:off x="413628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9" name="object 369"/>
            <p:cNvSpPr/>
            <p:nvPr/>
          </p:nvSpPr>
          <p:spPr>
            <a:xfrm>
              <a:off x="413628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05560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05560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2" name="object 372"/>
            <p:cNvSpPr/>
            <p:nvPr/>
          </p:nvSpPr>
          <p:spPr>
            <a:xfrm>
              <a:off x="3982988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3" name="object 373"/>
            <p:cNvSpPr/>
            <p:nvPr/>
          </p:nvSpPr>
          <p:spPr>
            <a:xfrm>
              <a:off x="3982988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4" name="object 374"/>
            <p:cNvSpPr/>
            <p:nvPr/>
          </p:nvSpPr>
          <p:spPr>
            <a:xfrm>
              <a:off x="3902306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5" name="object 375"/>
            <p:cNvSpPr/>
            <p:nvPr/>
          </p:nvSpPr>
          <p:spPr>
            <a:xfrm>
              <a:off x="3902306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6" name="object 376"/>
            <p:cNvSpPr/>
            <p:nvPr/>
          </p:nvSpPr>
          <p:spPr>
            <a:xfrm>
              <a:off x="3829693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7" name="object 377"/>
            <p:cNvSpPr/>
            <p:nvPr/>
          </p:nvSpPr>
          <p:spPr>
            <a:xfrm>
              <a:off x="3829693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8" name="object 378"/>
            <p:cNvSpPr/>
            <p:nvPr/>
          </p:nvSpPr>
          <p:spPr>
            <a:xfrm>
              <a:off x="3757079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9" name="object 379"/>
            <p:cNvSpPr/>
            <p:nvPr/>
          </p:nvSpPr>
          <p:spPr>
            <a:xfrm>
              <a:off x="3757079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0" name="object 380"/>
            <p:cNvSpPr/>
            <p:nvPr/>
          </p:nvSpPr>
          <p:spPr>
            <a:xfrm>
              <a:off x="3676398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1" name="object 381"/>
            <p:cNvSpPr/>
            <p:nvPr/>
          </p:nvSpPr>
          <p:spPr>
            <a:xfrm>
              <a:off x="3676398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2" name="object 382"/>
            <p:cNvSpPr/>
            <p:nvPr/>
          </p:nvSpPr>
          <p:spPr>
            <a:xfrm>
              <a:off x="360378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3" name="object 383"/>
            <p:cNvSpPr/>
            <p:nvPr/>
          </p:nvSpPr>
          <p:spPr>
            <a:xfrm>
              <a:off x="360378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4" name="object 384"/>
            <p:cNvSpPr/>
            <p:nvPr/>
          </p:nvSpPr>
          <p:spPr>
            <a:xfrm>
              <a:off x="3523102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5" name="object 385"/>
            <p:cNvSpPr/>
            <p:nvPr/>
          </p:nvSpPr>
          <p:spPr>
            <a:xfrm>
              <a:off x="3523102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6" name="object 386"/>
            <p:cNvSpPr/>
            <p:nvPr/>
          </p:nvSpPr>
          <p:spPr>
            <a:xfrm>
              <a:off x="3450489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7" name="object 387"/>
            <p:cNvSpPr/>
            <p:nvPr/>
          </p:nvSpPr>
          <p:spPr>
            <a:xfrm>
              <a:off x="3450489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8" name="object 388"/>
            <p:cNvSpPr/>
            <p:nvPr/>
          </p:nvSpPr>
          <p:spPr>
            <a:xfrm>
              <a:off x="336980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9" name="object 389"/>
            <p:cNvSpPr/>
            <p:nvPr/>
          </p:nvSpPr>
          <p:spPr>
            <a:xfrm>
              <a:off x="336980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0" name="object 390"/>
            <p:cNvSpPr/>
            <p:nvPr/>
          </p:nvSpPr>
          <p:spPr>
            <a:xfrm>
              <a:off x="3289126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1" name="object 391"/>
            <p:cNvSpPr/>
            <p:nvPr/>
          </p:nvSpPr>
          <p:spPr>
            <a:xfrm>
              <a:off x="3289126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2" name="object 392"/>
            <p:cNvSpPr/>
            <p:nvPr/>
          </p:nvSpPr>
          <p:spPr>
            <a:xfrm>
              <a:off x="321651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3" name="object 393"/>
            <p:cNvSpPr/>
            <p:nvPr/>
          </p:nvSpPr>
          <p:spPr>
            <a:xfrm>
              <a:off x="321651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4" name="object 394"/>
            <p:cNvSpPr/>
            <p:nvPr/>
          </p:nvSpPr>
          <p:spPr>
            <a:xfrm>
              <a:off x="3135831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5" name="object 395"/>
            <p:cNvSpPr/>
            <p:nvPr/>
          </p:nvSpPr>
          <p:spPr>
            <a:xfrm>
              <a:off x="3135831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6" name="object 396"/>
            <p:cNvSpPr/>
            <p:nvPr/>
          </p:nvSpPr>
          <p:spPr>
            <a:xfrm>
              <a:off x="3063217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7" name="object 397"/>
            <p:cNvSpPr/>
            <p:nvPr/>
          </p:nvSpPr>
          <p:spPr>
            <a:xfrm>
              <a:off x="3063217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982535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982535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909922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909922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837308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837308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756627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756627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684013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684013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603332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603332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0" name="object 410"/>
            <p:cNvSpPr/>
            <p:nvPr/>
          </p:nvSpPr>
          <p:spPr>
            <a:xfrm>
              <a:off x="2530718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1" name="object 411"/>
            <p:cNvSpPr/>
            <p:nvPr/>
          </p:nvSpPr>
          <p:spPr>
            <a:xfrm>
              <a:off x="2530718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2" name="object 412"/>
            <p:cNvSpPr/>
            <p:nvPr/>
          </p:nvSpPr>
          <p:spPr>
            <a:xfrm>
              <a:off x="2450036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450036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369355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5" name="object 415"/>
            <p:cNvSpPr/>
            <p:nvPr/>
          </p:nvSpPr>
          <p:spPr>
            <a:xfrm>
              <a:off x="2369355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6" name="object 416"/>
            <p:cNvSpPr/>
            <p:nvPr/>
          </p:nvSpPr>
          <p:spPr>
            <a:xfrm>
              <a:off x="2296741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7" name="object 417"/>
            <p:cNvSpPr/>
            <p:nvPr/>
          </p:nvSpPr>
          <p:spPr>
            <a:xfrm>
              <a:off x="2296741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216060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9" name="object 419"/>
            <p:cNvSpPr/>
            <p:nvPr/>
          </p:nvSpPr>
          <p:spPr>
            <a:xfrm>
              <a:off x="2216060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0" name="object 420"/>
            <p:cNvSpPr/>
            <p:nvPr/>
          </p:nvSpPr>
          <p:spPr>
            <a:xfrm>
              <a:off x="2143446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1" name="object 421"/>
            <p:cNvSpPr/>
            <p:nvPr/>
          </p:nvSpPr>
          <p:spPr>
            <a:xfrm>
              <a:off x="2143446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2" name="object 422"/>
            <p:cNvSpPr/>
            <p:nvPr/>
          </p:nvSpPr>
          <p:spPr>
            <a:xfrm>
              <a:off x="2062759" y="5419127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8" y="0"/>
                  </a:moveTo>
                  <a:lnTo>
                    <a:pt x="0" y="0"/>
                  </a:lnTo>
                  <a:lnTo>
                    <a:pt x="0" y="16141"/>
                  </a:lnTo>
                  <a:lnTo>
                    <a:pt x="0" y="290449"/>
                  </a:lnTo>
                  <a:lnTo>
                    <a:pt x="72618" y="290449"/>
                  </a:lnTo>
                  <a:lnTo>
                    <a:pt x="72618" y="16141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3" name="object 423"/>
            <p:cNvSpPr/>
            <p:nvPr/>
          </p:nvSpPr>
          <p:spPr>
            <a:xfrm>
              <a:off x="2062764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998219" y="5435258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998219" y="5435258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91753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91753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836856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836856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6424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76424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683561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683561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61094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61094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530266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530266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457652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457652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376970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376970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30435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30435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223675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223675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15106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15106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078448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078448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0" name="object 450"/>
            <p:cNvSpPr/>
            <p:nvPr/>
          </p:nvSpPr>
          <p:spPr>
            <a:xfrm>
              <a:off x="99776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1" name="object 451"/>
            <p:cNvSpPr/>
            <p:nvPr/>
          </p:nvSpPr>
          <p:spPr>
            <a:xfrm>
              <a:off x="99776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2" name="object 452"/>
            <p:cNvSpPr/>
            <p:nvPr/>
          </p:nvSpPr>
          <p:spPr>
            <a:xfrm>
              <a:off x="989698" y="5443326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8068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3" name="object 453"/>
            <p:cNvSpPr/>
            <p:nvPr/>
          </p:nvSpPr>
          <p:spPr>
            <a:xfrm>
              <a:off x="989698" y="5443326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0" y="0"/>
                  </a:moveTo>
                  <a:lnTo>
                    <a:pt x="8068" y="0"/>
                  </a:lnTo>
                  <a:lnTo>
                    <a:pt x="8068" y="282385"/>
                  </a:lnTo>
                  <a:lnTo>
                    <a:pt x="0" y="282385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4" name="object 454"/>
            <p:cNvSpPr/>
            <p:nvPr/>
          </p:nvSpPr>
          <p:spPr>
            <a:xfrm>
              <a:off x="9178887" y="3749011"/>
              <a:ext cx="73025" cy="1565275"/>
            </a:xfrm>
            <a:custGeom>
              <a:avLst/>
              <a:gdLst/>
              <a:ahLst/>
              <a:cxnLst/>
              <a:rect l="l" t="t" r="r" b="b"/>
              <a:pathLst>
                <a:path w="73025" h="1565275">
                  <a:moveTo>
                    <a:pt x="72613" y="1565224"/>
                  </a:moveTo>
                  <a:lnTo>
                    <a:pt x="0" y="156522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56522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5" name="object 455"/>
            <p:cNvSpPr/>
            <p:nvPr/>
          </p:nvSpPr>
          <p:spPr>
            <a:xfrm>
              <a:off x="9178887" y="3749011"/>
              <a:ext cx="73025" cy="1565275"/>
            </a:xfrm>
            <a:custGeom>
              <a:avLst/>
              <a:gdLst/>
              <a:ahLst/>
              <a:cxnLst/>
              <a:rect l="l" t="t" r="r" b="b"/>
              <a:pathLst>
                <a:path w="73025" h="1565275">
                  <a:moveTo>
                    <a:pt x="0" y="0"/>
                  </a:moveTo>
                  <a:lnTo>
                    <a:pt x="72613" y="0"/>
                  </a:lnTo>
                  <a:lnTo>
                    <a:pt x="72613" y="1565224"/>
                  </a:lnTo>
                  <a:lnTo>
                    <a:pt x="0" y="156522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6" name="object 456"/>
            <p:cNvSpPr/>
            <p:nvPr/>
          </p:nvSpPr>
          <p:spPr>
            <a:xfrm>
              <a:off x="9106273" y="3813557"/>
              <a:ext cx="73025" cy="1501140"/>
            </a:xfrm>
            <a:custGeom>
              <a:avLst/>
              <a:gdLst/>
              <a:ahLst/>
              <a:cxnLst/>
              <a:rect l="l" t="t" r="r" b="b"/>
              <a:pathLst>
                <a:path w="73025" h="1501139">
                  <a:moveTo>
                    <a:pt x="72613" y="1500678"/>
                  </a:moveTo>
                  <a:lnTo>
                    <a:pt x="0" y="150067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50067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7" name="object 457"/>
            <p:cNvSpPr/>
            <p:nvPr/>
          </p:nvSpPr>
          <p:spPr>
            <a:xfrm>
              <a:off x="9106273" y="3813557"/>
              <a:ext cx="73025" cy="1501140"/>
            </a:xfrm>
            <a:custGeom>
              <a:avLst/>
              <a:gdLst/>
              <a:ahLst/>
              <a:cxnLst/>
              <a:rect l="l" t="t" r="r" b="b"/>
              <a:pathLst>
                <a:path w="73025" h="1501139">
                  <a:moveTo>
                    <a:pt x="0" y="0"/>
                  </a:moveTo>
                  <a:lnTo>
                    <a:pt x="72613" y="0"/>
                  </a:lnTo>
                  <a:lnTo>
                    <a:pt x="72613" y="1500678"/>
                  </a:lnTo>
                  <a:lnTo>
                    <a:pt x="0" y="150067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8" name="object 458"/>
            <p:cNvSpPr/>
            <p:nvPr/>
          </p:nvSpPr>
          <p:spPr>
            <a:xfrm>
              <a:off x="9025591" y="3853897"/>
              <a:ext cx="73025" cy="1460500"/>
            </a:xfrm>
            <a:custGeom>
              <a:avLst/>
              <a:gdLst/>
              <a:ahLst/>
              <a:cxnLst/>
              <a:rect l="l" t="t" r="r" b="b"/>
              <a:pathLst>
                <a:path w="73025" h="1460500">
                  <a:moveTo>
                    <a:pt x="72613" y="1460338"/>
                  </a:moveTo>
                  <a:lnTo>
                    <a:pt x="0" y="146033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46033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9" name="object 459"/>
            <p:cNvSpPr/>
            <p:nvPr/>
          </p:nvSpPr>
          <p:spPr>
            <a:xfrm>
              <a:off x="9025591" y="3853897"/>
              <a:ext cx="73025" cy="1460500"/>
            </a:xfrm>
            <a:custGeom>
              <a:avLst/>
              <a:gdLst/>
              <a:ahLst/>
              <a:cxnLst/>
              <a:rect l="l" t="t" r="r" b="b"/>
              <a:pathLst>
                <a:path w="73025" h="1460500">
                  <a:moveTo>
                    <a:pt x="0" y="0"/>
                  </a:moveTo>
                  <a:lnTo>
                    <a:pt x="72613" y="0"/>
                  </a:lnTo>
                  <a:lnTo>
                    <a:pt x="72613" y="1460338"/>
                  </a:lnTo>
                  <a:lnTo>
                    <a:pt x="0" y="146033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0" name="object 460"/>
            <p:cNvSpPr/>
            <p:nvPr/>
          </p:nvSpPr>
          <p:spPr>
            <a:xfrm>
              <a:off x="8952978" y="3918443"/>
              <a:ext cx="73025" cy="1396365"/>
            </a:xfrm>
            <a:custGeom>
              <a:avLst/>
              <a:gdLst/>
              <a:ahLst/>
              <a:cxnLst/>
              <a:rect l="l" t="t" r="r" b="b"/>
              <a:pathLst>
                <a:path w="73025" h="1396364">
                  <a:moveTo>
                    <a:pt x="72613" y="1395792"/>
                  </a:moveTo>
                  <a:lnTo>
                    <a:pt x="0" y="139579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9579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1" name="object 461"/>
            <p:cNvSpPr/>
            <p:nvPr/>
          </p:nvSpPr>
          <p:spPr>
            <a:xfrm>
              <a:off x="8952978" y="3918443"/>
              <a:ext cx="73025" cy="1396365"/>
            </a:xfrm>
            <a:custGeom>
              <a:avLst/>
              <a:gdLst/>
              <a:ahLst/>
              <a:cxnLst/>
              <a:rect l="l" t="t" r="r" b="b"/>
              <a:pathLst>
                <a:path w="73025" h="1396364">
                  <a:moveTo>
                    <a:pt x="0" y="0"/>
                  </a:moveTo>
                  <a:lnTo>
                    <a:pt x="72613" y="0"/>
                  </a:lnTo>
                  <a:lnTo>
                    <a:pt x="72613" y="1395792"/>
                  </a:lnTo>
                  <a:lnTo>
                    <a:pt x="0" y="139579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2" name="object 462"/>
            <p:cNvSpPr/>
            <p:nvPr/>
          </p:nvSpPr>
          <p:spPr>
            <a:xfrm>
              <a:off x="8872297" y="3999124"/>
              <a:ext cx="73025" cy="1315720"/>
            </a:xfrm>
            <a:custGeom>
              <a:avLst/>
              <a:gdLst/>
              <a:ahLst/>
              <a:cxnLst/>
              <a:rect l="l" t="t" r="r" b="b"/>
              <a:pathLst>
                <a:path w="73025" h="1315720">
                  <a:moveTo>
                    <a:pt x="72613" y="1315111"/>
                  </a:moveTo>
                  <a:lnTo>
                    <a:pt x="0" y="131511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1511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3" name="object 463"/>
            <p:cNvSpPr/>
            <p:nvPr/>
          </p:nvSpPr>
          <p:spPr>
            <a:xfrm>
              <a:off x="8872297" y="3999124"/>
              <a:ext cx="73025" cy="1315720"/>
            </a:xfrm>
            <a:custGeom>
              <a:avLst/>
              <a:gdLst/>
              <a:ahLst/>
              <a:cxnLst/>
              <a:rect l="l" t="t" r="r" b="b"/>
              <a:pathLst>
                <a:path w="73025" h="1315720">
                  <a:moveTo>
                    <a:pt x="0" y="0"/>
                  </a:moveTo>
                  <a:lnTo>
                    <a:pt x="72613" y="0"/>
                  </a:lnTo>
                  <a:lnTo>
                    <a:pt x="72613" y="1315111"/>
                  </a:lnTo>
                  <a:lnTo>
                    <a:pt x="0" y="131511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4" name="object 464"/>
            <p:cNvSpPr/>
            <p:nvPr/>
          </p:nvSpPr>
          <p:spPr>
            <a:xfrm>
              <a:off x="8799683" y="4120147"/>
              <a:ext cx="73025" cy="1194435"/>
            </a:xfrm>
            <a:custGeom>
              <a:avLst/>
              <a:gdLst/>
              <a:ahLst/>
              <a:cxnLst/>
              <a:rect l="l" t="t" r="r" b="b"/>
              <a:pathLst>
                <a:path w="73025" h="1194435">
                  <a:moveTo>
                    <a:pt x="72613" y="1194088"/>
                  </a:moveTo>
                  <a:lnTo>
                    <a:pt x="0" y="119408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19408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5" name="object 465"/>
            <p:cNvSpPr/>
            <p:nvPr/>
          </p:nvSpPr>
          <p:spPr>
            <a:xfrm>
              <a:off x="8799683" y="4120147"/>
              <a:ext cx="73025" cy="1194435"/>
            </a:xfrm>
            <a:custGeom>
              <a:avLst/>
              <a:gdLst/>
              <a:ahLst/>
              <a:cxnLst/>
              <a:rect l="l" t="t" r="r" b="b"/>
              <a:pathLst>
                <a:path w="73025" h="1194435">
                  <a:moveTo>
                    <a:pt x="0" y="0"/>
                  </a:moveTo>
                  <a:lnTo>
                    <a:pt x="72613" y="0"/>
                  </a:lnTo>
                  <a:lnTo>
                    <a:pt x="72613" y="1194088"/>
                  </a:lnTo>
                  <a:lnTo>
                    <a:pt x="0" y="119408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6" name="object 466"/>
            <p:cNvSpPr/>
            <p:nvPr/>
          </p:nvSpPr>
          <p:spPr>
            <a:xfrm>
              <a:off x="8719002" y="4200828"/>
              <a:ext cx="73025" cy="1113790"/>
            </a:xfrm>
            <a:custGeom>
              <a:avLst/>
              <a:gdLst/>
              <a:ahLst/>
              <a:cxnLst/>
              <a:rect l="l" t="t" r="r" b="b"/>
              <a:pathLst>
                <a:path w="73025" h="1113789">
                  <a:moveTo>
                    <a:pt x="72613" y="1113406"/>
                  </a:moveTo>
                  <a:lnTo>
                    <a:pt x="0" y="111340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11340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7" name="object 467"/>
            <p:cNvSpPr/>
            <p:nvPr/>
          </p:nvSpPr>
          <p:spPr>
            <a:xfrm>
              <a:off x="8719002" y="4200828"/>
              <a:ext cx="73025" cy="1113790"/>
            </a:xfrm>
            <a:custGeom>
              <a:avLst/>
              <a:gdLst/>
              <a:ahLst/>
              <a:cxnLst/>
              <a:rect l="l" t="t" r="r" b="b"/>
              <a:pathLst>
                <a:path w="73025" h="1113789">
                  <a:moveTo>
                    <a:pt x="0" y="0"/>
                  </a:moveTo>
                  <a:lnTo>
                    <a:pt x="72613" y="0"/>
                  </a:lnTo>
                  <a:lnTo>
                    <a:pt x="72613" y="1113406"/>
                  </a:lnTo>
                  <a:lnTo>
                    <a:pt x="0" y="111340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8" name="object 468"/>
            <p:cNvSpPr/>
            <p:nvPr/>
          </p:nvSpPr>
          <p:spPr>
            <a:xfrm>
              <a:off x="8646388" y="4265374"/>
              <a:ext cx="73025" cy="1057275"/>
            </a:xfrm>
            <a:custGeom>
              <a:avLst/>
              <a:gdLst/>
              <a:ahLst/>
              <a:cxnLst/>
              <a:rect l="l" t="t" r="r" b="b"/>
              <a:pathLst>
                <a:path w="73025" h="1057275">
                  <a:moveTo>
                    <a:pt x="72613" y="1056929"/>
                  </a:moveTo>
                  <a:lnTo>
                    <a:pt x="0" y="105692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5692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9" name="object 469"/>
            <p:cNvSpPr/>
            <p:nvPr/>
          </p:nvSpPr>
          <p:spPr>
            <a:xfrm>
              <a:off x="8646388" y="4265374"/>
              <a:ext cx="73025" cy="1057275"/>
            </a:xfrm>
            <a:custGeom>
              <a:avLst/>
              <a:gdLst/>
              <a:ahLst/>
              <a:cxnLst/>
              <a:rect l="l" t="t" r="r" b="b"/>
              <a:pathLst>
                <a:path w="73025" h="1057275">
                  <a:moveTo>
                    <a:pt x="0" y="0"/>
                  </a:moveTo>
                  <a:lnTo>
                    <a:pt x="72613" y="0"/>
                  </a:lnTo>
                  <a:lnTo>
                    <a:pt x="72613" y="1056929"/>
                  </a:lnTo>
                  <a:lnTo>
                    <a:pt x="0" y="105692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0" name="object 470"/>
            <p:cNvSpPr/>
            <p:nvPr/>
          </p:nvSpPr>
          <p:spPr>
            <a:xfrm>
              <a:off x="8565706" y="4313783"/>
              <a:ext cx="73025" cy="1009015"/>
            </a:xfrm>
            <a:custGeom>
              <a:avLst/>
              <a:gdLst/>
              <a:ahLst/>
              <a:cxnLst/>
              <a:rect l="l" t="t" r="r" b="b"/>
              <a:pathLst>
                <a:path w="73025" h="1009014">
                  <a:moveTo>
                    <a:pt x="72613" y="1008520"/>
                  </a:moveTo>
                  <a:lnTo>
                    <a:pt x="0" y="100852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0852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1" name="object 471"/>
            <p:cNvSpPr/>
            <p:nvPr/>
          </p:nvSpPr>
          <p:spPr>
            <a:xfrm>
              <a:off x="8565706" y="4313783"/>
              <a:ext cx="73025" cy="1009015"/>
            </a:xfrm>
            <a:custGeom>
              <a:avLst/>
              <a:gdLst/>
              <a:ahLst/>
              <a:cxnLst/>
              <a:rect l="l" t="t" r="r" b="b"/>
              <a:pathLst>
                <a:path w="73025" h="1009014">
                  <a:moveTo>
                    <a:pt x="0" y="0"/>
                  </a:moveTo>
                  <a:lnTo>
                    <a:pt x="72613" y="0"/>
                  </a:lnTo>
                  <a:lnTo>
                    <a:pt x="72613" y="1008520"/>
                  </a:lnTo>
                  <a:lnTo>
                    <a:pt x="0" y="100852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2" name="object 472"/>
            <p:cNvSpPr/>
            <p:nvPr/>
          </p:nvSpPr>
          <p:spPr>
            <a:xfrm>
              <a:off x="8493093" y="4612305"/>
              <a:ext cx="73025" cy="710565"/>
            </a:xfrm>
            <a:custGeom>
              <a:avLst/>
              <a:gdLst/>
              <a:ahLst/>
              <a:cxnLst/>
              <a:rect l="l" t="t" r="r" b="b"/>
              <a:pathLst>
                <a:path w="73025" h="710564">
                  <a:moveTo>
                    <a:pt x="72613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0999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3" name="object 473"/>
            <p:cNvSpPr/>
            <p:nvPr/>
          </p:nvSpPr>
          <p:spPr>
            <a:xfrm>
              <a:off x="8493093" y="4612305"/>
              <a:ext cx="73025" cy="710565"/>
            </a:xfrm>
            <a:custGeom>
              <a:avLst/>
              <a:gdLst/>
              <a:ahLst/>
              <a:cxnLst/>
              <a:rect l="l" t="t" r="r" b="b"/>
              <a:pathLst>
                <a:path w="73025" h="710564">
                  <a:moveTo>
                    <a:pt x="0" y="0"/>
                  </a:moveTo>
                  <a:lnTo>
                    <a:pt x="72613" y="0"/>
                  </a:lnTo>
                  <a:lnTo>
                    <a:pt x="72613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4" name="object 474"/>
            <p:cNvSpPr/>
            <p:nvPr/>
          </p:nvSpPr>
          <p:spPr>
            <a:xfrm>
              <a:off x="8420480" y="4676850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5" name="object 475"/>
            <p:cNvSpPr/>
            <p:nvPr/>
          </p:nvSpPr>
          <p:spPr>
            <a:xfrm>
              <a:off x="8420480" y="4676850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6" name="object 476"/>
            <p:cNvSpPr/>
            <p:nvPr/>
          </p:nvSpPr>
          <p:spPr>
            <a:xfrm>
              <a:off x="8339798" y="4701055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7" name="object 477"/>
            <p:cNvSpPr/>
            <p:nvPr/>
          </p:nvSpPr>
          <p:spPr>
            <a:xfrm>
              <a:off x="8339798" y="4701055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8" name="object 478"/>
            <p:cNvSpPr/>
            <p:nvPr/>
          </p:nvSpPr>
          <p:spPr>
            <a:xfrm>
              <a:off x="8267184" y="4733327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9" name="object 479"/>
            <p:cNvSpPr/>
            <p:nvPr/>
          </p:nvSpPr>
          <p:spPr>
            <a:xfrm>
              <a:off x="8267184" y="4733327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0" name="object 480"/>
            <p:cNvSpPr/>
            <p:nvPr/>
          </p:nvSpPr>
          <p:spPr>
            <a:xfrm>
              <a:off x="8186502" y="4854350"/>
              <a:ext cx="73025" cy="460375"/>
            </a:xfrm>
            <a:custGeom>
              <a:avLst/>
              <a:gdLst/>
              <a:ahLst/>
              <a:cxnLst/>
              <a:rect l="l" t="t" r="r" b="b"/>
              <a:pathLst>
                <a:path w="73025" h="460375">
                  <a:moveTo>
                    <a:pt x="72613" y="459885"/>
                  </a:moveTo>
                  <a:lnTo>
                    <a:pt x="0" y="4598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4598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1" name="object 481"/>
            <p:cNvSpPr/>
            <p:nvPr/>
          </p:nvSpPr>
          <p:spPr>
            <a:xfrm>
              <a:off x="8186502" y="4854350"/>
              <a:ext cx="73025" cy="460375"/>
            </a:xfrm>
            <a:custGeom>
              <a:avLst/>
              <a:gdLst/>
              <a:ahLst/>
              <a:cxnLst/>
              <a:rect l="l" t="t" r="r" b="b"/>
              <a:pathLst>
                <a:path w="73025" h="460375">
                  <a:moveTo>
                    <a:pt x="0" y="0"/>
                  </a:moveTo>
                  <a:lnTo>
                    <a:pt x="72613" y="0"/>
                  </a:lnTo>
                  <a:lnTo>
                    <a:pt x="72613" y="459885"/>
                  </a:lnTo>
                  <a:lnTo>
                    <a:pt x="0" y="4598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2" name="object 482"/>
            <p:cNvSpPr/>
            <p:nvPr/>
          </p:nvSpPr>
          <p:spPr>
            <a:xfrm>
              <a:off x="8113889" y="4886623"/>
              <a:ext cx="73025" cy="427990"/>
            </a:xfrm>
            <a:custGeom>
              <a:avLst/>
              <a:gdLst/>
              <a:ahLst/>
              <a:cxnLst/>
              <a:rect l="l" t="t" r="r" b="b"/>
              <a:pathLst>
                <a:path w="73025" h="427989">
                  <a:moveTo>
                    <a:pt x="72613" y="427612"/>
                  </a:moveTo>
                  <a:lnTo>
                    <a:pt x="0" y="4276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42761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3" name="object 483"/>
            <p:cNvSpPr/>
            <p:nvPr/>
          </p:nvSpPr>
          <p:spPr>
            <a:xfrm>
              <a:off x="8113889" y="4886623"/>
              <a:ext cx="73025" cy="427990"/>
            </a:xfrm>
            <a:custGeom>
              <a:avLst/>
              <a:gdLst/>
              <a:ahLst/>
              <a:cxnLst/>
              <a:rect l="l" t="t" r="r" b="b"/>
              <a:pathLst>
                <a:path w="73025" h="427989">
                  <a:moveTo>
                    <a:pt x="0" y="0"/>
                  </a:moveTo>
                  <a:lnTo>
                    <a:pt x="72613" y="0"/>
                  </a:lnTo>
                  <a:lnTo>
                    <a:pt x="72613" y="427612"/>
                  </a:lnTo>
                  <a:lnTo>
                    <a:pt x="0" y="427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4" name="object 484"/>
            <p:cNvSpPr/>
            <p:nvPr/>
          </p:nvSpPr>
          <p:spPr>
            <a:xfrm>
              <a:off x="8033207" y="4943100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5" name="object 485"/>
            <p:cNvSpPr/>
            <p:nvPr/>
          </p:nvSpPr>
          <p:spPr>
            <a:xfrm>
              <a:off x="8033207" y="4943100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6" name="object 486"/>
            <p:cNvSpPr/>
            <p:nvPr/>
          </p:nvSpPr>
          <p:spPr>
            <a:xfrm>
              <a:off x="7960594" y="495116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7" name="object 487"/>
            <p:cNvSpPr/>
            <p:nvPr/>
          </p:nvSpPr>
          <p:spPr>
            <a:xfrm>
              <a:off x="7960594" y="495116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8" name="object 488"/>
            <p:cNvSpPr/>
            <p:nvPr/>
          </p:nvSpPr>
          <p:spPr>
            <a:xfrm>
              <a:off x="7879913" y="4951168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9" name="object 489"/>
            <p:cNvSpPr/>
            <p:nvPr/>
          </p:nvSpPr>
          <p:spPr>
            <a:xfrm>
              <a:off x="7879913" y="4951168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0" name="object 490"/>
            <p:cNvSpPr/>
            <p:nvPr/>
          </p:nvSpPr>
          <p:spPr>
            <a:xfrm>
              <a:off x="7807298" y="4959236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1" name="object 491"/>
            <p:cNvSpPr/>
            <p:nvPr/>
          </p:nvSpPr>
          <p:spPr>
            <a:xfrm>
              <a:off x="7807298" y="4959236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2" name="object 492"/>
            <p:cNvSpPr/>
            <p:nvPr/>
          </p:nvSpPr>
          <p:spPr>
            <a:xfrm>
              <a:off x="7726617" y="496730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3" name="object 493"/>
            <p:cNvSpPr/>
            <p:nvPr/>
          </p:nvSpPr>
          <p:spPr>
            <a:xfrm>
              <a:off x="7726617" y="496730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4" name="object 494"/>
            <p:cNvSpPr/>
            <p:nvPr/>
          </p:nvSpPr>
          <p:spPr>
            <a:xfrm>
              <a:off x="7654004" y="4983441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5" name="object 495"/>
            <p:cNvSpPr/>
            <p:nvPr/>
          </p:nvSpPr>
          <p:spPr>
            <a:xfrm>
              <a:off x="7654004" y="4983441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6" name="object 496"/>
            <p:cNvSpPr/>
            <p:nvPr/>
          </p:nvSpPr>
          <p:spPr>
            <a:xfrm>
              <a:off x="7573322" y="4991509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7" name="object 497"/>
            <p:cNvSpPr/>
            <p:nvPr/>
          </p:nvSpPr>
          <p:spPr>
            <a:xfrm>
              <a:off x="7573322" y="4991509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8" name="object 498"/>
            <p:cNvSpPr/>
            <p:nvPr/>
          </p:nvSpPr>
          <p:spPr>
            <a:xfrm>
              <a:off x="7500709" y="4991509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9" name="object 499"/>
            <p:cNvSpPr/>
            <p:nvPr/>
          </p:nvSpPr>
          <p:spPr>
            <a:xfrm>
              <a:off x="7500709" y="4991509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0" name="object 500"/>
            <p:cNvSpPr/>
            <p:nvPr/>
          </p:nvSpPr>
          <p:spPr>
            <a:xfrm>
              <a:off x="7428095" y="4999577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1" name="object 501"/>
            <p:cNvSpPr/>
            <p:nvPr/>
          </p:nvSpPr>
          <p:spPr>
            <a:xfrm>
              <a:off x="7428095" y="4999577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2" name="object 502"/>
            <p:cNvSpPr/>
            <p:nvPr/>
          </p:nvSpPr>
          <p:spPr>
            <a:xfrm>
              <a:off x="7347413" y="500764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3" name="object 503"/>
            <p:cNvSpPr/>
            <p:nvPr/>
          </p:nvSpPr>
          <p:spPr>
            <a:xfrm>
              <a:off x="7347413" y="500764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4" name="object 504"/>
            <p:cNvSpPr/>
            <p:nvPr/>
          </p:nvSpPr>
          <p:spPr>
            <a:xfrm>
              <a:off x="7274800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5" name="object 505"/>
            <p:cNvSpPr/>
            <p:nvPr/>
          </p:nvSpPr>
          <p:spPr>
            <a:xfrm>
              <a:off x="7274800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6" name="object 506"/>
            <p:cNvSpPr/>
            <p:nvPr/>
          </p:nvSpPr>
          <p:spPr>
            <a:xfrm>
              <a:off x="7194118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7" name="object 507"/>
            <p:cNvSpPr/>
            <p:nvPr/>
          </p:nvSpPr>
          <p:spPr>
            <a:xfrm>
              <a:off x="7194118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8" name="object 508"/>
            <p:cNvSpPr/>
            <p:nvPr/>
          </p:nvSpPr>
          <p:spPr>
            <a:xfrm>
              <a:off x="7121505" y="5023781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9" name="object 509"/>
            <p:cNvSpPr/>
            <p:nvPr/>
          </p:nvSpPr>
          <p:spPr>
            <a:xfrm>
              <a:off x="7121505" y="5023781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0" name="object 510"/>
            <p:cNvSpPr/>
            <p:nvPr/>
          </p:nvSpPr>
          <p:spPr>
            <a:xfrm>
              <a:off x="7040823" y="503991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1" name="object 511"/>
            <p:cNvSpPr/>
            <p:nvPr/>
          </p:nvSpPr>
          <p:spPr>
            <a:xfrm>
              <a:off x="7040823" y="503991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2" name="object 512"/>
            <p:cNvSpPr/>
            <p:nvPr/>
          </p:nvSpPr>
          <p:spPr>
            <a:xfrm>
              <a:off x="6960141" y="5056054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3" name="object 513"/>
            <p:cNvSpPr/>
            <p:nvPr/>
          </p:nvSpPr>
          <p:spPr>
            <a:xfrm>
              <a:off x="6960141" y="5056054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4" name="object 514"/>
            <p:cNvSpPr/>
            <p:nvPr/>
          </p:nvSpPr>
          <p:spPr>
            <a:xfrm>
              <a:off x="6887528" y="5064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5" name="object 515"/>
            <p:cNvSpPr/>
            <p:nvPr/>
          </p:nvSpPr>
          <p:spPr>
            <a:xfrm>
              <a:off x="6887528" y="5064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6" name="object 516"/>
            <p:cNvSpPr/>
            <p:nvPr/>
          </p:nvSpPr>
          <p:spPr>
            <a:xfrm>
              <a:off x="6806846" y="5080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7" name="object 517"/>
            <p:cNvSpPr/>
            <p:nvPr/>
          </p:nvSpPr>
          <p:spPr>
            <a:xfrm>
              <a:off x="6806846" y="5080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8" name="object 518"/>
            <p:cNvSpPr/>
            <p:nvPr/>
          </p:nvSpPr>
          <p:spPr>
            <a:xfrm>
              <a:off x="6734232" y="5096395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9" name="object 519"/>
            <p:cNvSpPr/>
            <p:nvPr/>
          </p:nvSpPr>
          <p:spPr>
            <a:xfrm>
              <a:off x="6734232" y="5096395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0" name="object 520"/>
            <p:cNvSpPr/>
            <p:nvPr/>
          </p:nvSpPr>
          <p:spPr>
            <a:xfrm>
              <a:off x="6653551" y="5160940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1" name="object 521"/>
            <p:cNvSpPr/>
            <p:nvPr/>
          </p:nvSpPr>
          <p:spPr>
            <a:xfrm>
              <a:off x="6653551" y="5160940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2" name="object 522"/>
            <p:cNvSpPr/>
            <p:nvPr/>
          </p:nvSpPr>
          <p:spPr>
            <a:xfrm>
              <a:off x="6580938" y="5169009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3" name="object 523"/>
            <p:cNvSpPr/>
            <p:nvPr/>
          </p:nvSpPr>
          <p:spPr>
            <a:xfrm>
              <a:off x="6580938" y="5169009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4" name="object 524"/>
            <p:cNvSpPr/>
            <p:nvPr/>
          </p:nvSpPr>
          <p:spPr>
            <a:xfrm>
              <a:off x="6508324" y="5177077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5" name="object 525"/>
            <p:cNvSpPr/>
            <p:nvPr/>
          </p:nvSpPr>
          <p:spPr>
            <a:xfrm>
              <a:off x="6508324" y="5177077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6" name="object 526"/>
            <p:cNvSpPr/>
            <p:nvPr/>
          </p:nvSpPr>
          <p:spPr>
            <a:xfrm>
              <a:off x="642764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7" name="object 527"/>
            <p:cNvSpPr/>
            <p:nvPr/>
          </p:nvSpPr>
          <p:spPr>
            <a:xfrm>
              <a:off x="642764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8" name="object 528"/>
            <p:cNvSpPr/>
            <p:nvPr/>
          </p:nvSpPr>
          <p:spPr>
            <a:xfrm>
              <a:off x="6355029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9" name="object 529"/>
            <p:cNvSpPr/>
            <p:nvPr/>
          </p:nvSpPr>
          <p:spPr>
            <a:xfrm>
              <a:off x="6355029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0" name="object 530"/>
            <p:cNvSpPr/>
            <p:nvPr/>
          </p:nvSpPr>
          <p:spPr>
            <a:xfrm>
              <a:off x="627434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1" name="object 531"/>
            <p:cNvSpPr/>
            <p:nvPr/>
          </p:nvSpPr>
          <p:spPr>
            <a:xfrm>
              <a:off x="627434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2" name="object 532"/>
            <p:cNvSpPr/>
            <p:nvPr/>
          </p:nvSpPr>
          <p:spPr>
            <a:xfrm>
              <a:off x="6201734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3" name="object 533"/>
            <p:cNvSpPr/>
            <p:nvPr/>
          </p:nvSpPr>
          <p:spPr>
            <a:xfrm>
              <a:off x="6201734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4" name="object 534"/>
            <p:cNvSpPr/>
            <p:nvPr/>
          </p:nvSpPr>
          <p:spPr>
            <a:xfrm>
              <a:off x="612105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5" name="object 535"/>
            <p:cNvSpPr/>
            <p:nvPr/>
          </p:nvSpPr>
          <p:spPr>
            <a:xfrm>
              <a:off x="612105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6" name="object 536"/>
            <p:cNvSpPr/>
            <p:nvPr/>
          </p:nvSpPr>
          <p:spPr>
            <a:xfrm>
              <a:off x="6040370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7" name="object 537"/>
            <p:cNvSpPr/>
            <p:nvPr/>
          </p:nvSpPr>
          <p:spPr>
            <a:xfrm>
              <a:off x="6040370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8" name="object 538"/>
            <p:cNvSpPr/>
            <p:nvPr/>
          </p:nvSpPr>
          <p:spPr>
            <a:xfrm>
              <a:off x="596775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9" name="object 539"/>
            <p:cNvSpPr/>
            <p:nvPr/>
          </p:nvSpPr>
          <p:spPr>
            <a:xfrm>
              <a:off x="596775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0" name="object 540"/>
            <p:cNvSpPr/>
            <p:nvPr/>
          </p:nvSpPr>
          <p:spPr>
            <a:xfrm>
              <a:off x="5887075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1" name="object 541"/>
            <p:cNvSpPr/>
            <p:nvPr/>
          </p:nvSpPr>
          <p:spPr>
            <a:xfrm>
              <a:off x="5887075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2" name="object 542"/>
            <p:cNvSpPr/>
            <p:nvPr/>
          </p:nvSpPr>
          <p:spPr>
            <a:xfrm>
              <a:off x="5814462" y="515287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3" name="object 543"/>
            <p:cNvSpPr/>
            <p:nvPr/>
          </p:nvSpPr>
          <p:spPr>
            <a:xfrm>
              <a:off x="5814462" y="515287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4" name="object 544"/>
            <p:cNvSpPr/>
            <p:nvPr/>
          </p:nvSpPr>
          <p:spPr>
            <a:xfrm>
              <a:off x="5733780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5" name="object 545"/>
            <p:cNvSpPr/>
            <p:nvPr/>
          </p:nvSpPr>
          <p:spPr>
            <a:xfrm>
              <a:off x="5733780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6" name="object 546"/>
            <p:cNvSpPr/>
            <p:nvPr/>
          </p:nvSpPr>
          <p:spPr>
            <a:xfrm>
              <a:off x="5669235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7" name="object 547"/>
            <p:cNvSpPr/>
            <p:nvPr/>
          </p:nvSpPr>
          <p:spPr>
            <a:xfrm>
              <a:off x="5669235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8" name="object 548"/>
            <p:cNvSpPr/>
            <p:nvPr/>
          </p:nvSpPr>
          <p:spPr>
            <a:xfrm>
              <a:off x="5588553" y="512866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9" name="object 549"/>
            <p:cNvSpPr/>
            <p:nvPr/>
          </p:nvSpPr>
          <p:spPr>
            <a:xfrm>
              <a:off x="5588553" y="512866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0" name="object 550"/>
            <p:cNvSpPr/>
            <p:nvPr/>
          </p:nvSpPr>
          <p:spPr>
            <a:xfrm>
              <a:off x="5507871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1" name="object 551"/>
            <p:cNvSpPr/>
            <p:nvPr/>
          </p:nvSpPr>
          <p:spPr>
            <a:xfrm>
              <a:off x="5507871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2" name="object 552"/>
            <p:cNvSpPr/>
            <p:nvPr/>
          </p:nvSpPr>
          <p:spPr>
            <a:xfrm>
              <a:off x="5435258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3" name="object 553"/>
            <p:cNvSpPr/>
            <p:nvPr/>
          </p:nvSpPr>
          <p:spPr>
            <a:xfrm>
              <a:off x="5435258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4" name="object 554"/>
            <p:cNvSpPr/>
            <p:nvPr/>
          </p:nvSpPr>
          <p:spPr>
            <a:xfrm>
              <a:off x="5354576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5" name="object 555"/>
            <p:cNvSpPr/>
            <p:nvPr/>
          </p:nvSpPr>
          <p:spPr>
            <a:xfrm>
              <a:off x="5354576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6" name="object 556"/>
            <p:cNvSpPr/>
            <p:nvPr/>
          </p:nvSpPr>
          <p:spPr>
            <a:xfrm>
              <a:off x="5281963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7" name="object 557"/>
            <p:cNvSpPr/>
            <p:nvPr/>
          </p:nvSpPr>
          <p:spPr>
            <a:xfrm>
              <a:off x="5281963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8" name="object 558"/>
            <p:cNvSpPr/>
            <p:nvPr/>
          </p:nvSpPr>
          <p:spPr>
            <a:xfrm>
              <a:off x="5201281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9" name="object 559"/>
            <p:cNvSpPr/>
            <p:nvPr/>
          </p:nvSpPr>
          <p:spPr>
            <a:xfrm>
              <a:off x="5201281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0" name="object 560"/>
            <p:cNvSpPr/>
            <p:nvPr/>
          </p:nvSpPr>
          <p:spPr>
            <a:xfrm>
              <a:off x="5128668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1" name="object 561"/>
            <p:cNvSpPr/>
            <p:nvPr/>
          </p:nvSpPr>
          <p:spPr>
            <a:xfrm>
              <a:off x="5128668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2" name="object 562"/>
            <p:cNvSpPr/>
            <p:nvPr/>
          </p:nvSpPr>
          <p:spPr>
            <a:xfrm>
              <a:off x="5047986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3" name="object 563"/>
            <p:cNvSpPr/>
            <p:nvPr/>
          </p:nvSpPr>
          <p:spPr>
            <a:xfrm>
              <a:off x="5047986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975372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975372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894691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894691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822077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822077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749464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749464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66878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66878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596169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596169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51548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51548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442873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442873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36219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36219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289578" y="505605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289578" y="505605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208897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208897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6" name="object 586"/>
            <p:cNvSpPr/>
            <p:nvPr/>
          </p:nvSpPr>
          <p:spPr>
            <a:xfrm>
              <a:off x="4136283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7" name="object 587"/>
            <p:cNvSpPr/>
            <p:nvPr/>
          </p:nvSpPr>
          <p:spPr>
            <a:xfrm>
              <a:off x="4136283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8" name="object 588"/>
            <p:cNvSpPr/>
            <p:nvPr/>
          </p:nvSpPr>
          <p:spPr>
            <a:xfrm>
              <a:off x="4055602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9" name="object 589"/>
            <p:cNvSpPr/>
            <p:nvPr/>
          </p:nvSpPr>
          <p:spPr>
            <a:xfrm>
              <a:off x="4055602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0" name="object 590"/>
            <p:cNvSpPr/>
            <p:nvPr/>
          </p:nvSpPr>
          <p:spPr>
            <a:xfrm>
              <a:off x="3982988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1" name="object 591"/>
            <p:cNvSpPr/>
            <p:nvPr/>
          </p:nvSpPr>
          <p:spPr>
            <a:xfrm>
              <a:off x="3982988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2" name="object 592"/>
            <p:cNvSpPr/>
            <p:nvPr/>
          </p:nvSpPr>
          <p:spPr>
            <a:xfrm>
              <a:off x="3902306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3" name="object 593"/>
            <p:cNvSpPr/>
            <p:nvPr/>
          </p:nvSpPr>
          <p:spPr>
            <a:xfrm>
              <a:off x="3902306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4" name="object 594"/>
            <p:cNvSpPr/>
            <p:nvPr/>
          </p:nvSpPr>
          <p:spPr>
            <a:xfrm>
              <a:off x="3829693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5" name="object 595"/>
            <p:cNvSpPr/>
            <p:nvPr/>
          </p:nvSpPr>
          <p:spPr>
            <a:xfrm>
              <a:off x="3829693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6" name="object 596"/>
            <p:cNvSpPr/>
            <p:nvPr/>
          </p:nvSpPr>
          <p:spPr>
            <a:xfrm>
              <a:off x="3757079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7" name="object 597"/>
            <p:cNvSpPr/>
            <p:nvPr/>
          </p:nvSpPr>
          <p:spPr>
            <a:xfrm>
              <a:off x="3757079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8" name="object 598"/>
            <p:cNvSpPr/>
            <p:nvPr/>
          </p:nvSpPr>
          <p:spPr>
            <a:xfrm>
              <a:off x="3676398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9" name="object 599"/>
            <p:cNvSpPr/>
            <p:nvPr/>
          </p:nvSpPr>
          <p:spPr>
            <a:xfrm>
              <a:off x="3676398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0" name="object 600"/>
            <p:cNvSpPr/>
            <p:nvPr/>
          </p:nvSpPr>
          <p:spPr>
            <a:xfrm>
              <a:off x="3603784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1" name="object 601"/>
            <p:cNvSpPr/>
            <p:nvPr/>
          </p:nvSpPr>
          <p:spPr>
            <a:xfrm>
              <a:off x="3603784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2" name="object 602"/>
            <p:cNvSpPr/>
            <p:nvPr/>
          </p:nvSpPr>
          <p:spPr>
            <a:xfrm>
              <a:off x="3523102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3" name="object 603"/>
            <p:cNvSpPr/>
            <p:nvPr/>
          </p:nvSpPr>
          <p:spPr>
            <a:xfrm>
              <a:off x="3523102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4" name="object 604"/>
            <p:cNvSpPr/>
            <p:nvPr/>
          </p:nvSpPr>
          <p:spPr>
            <a:xfrm>
              <a:off x="3450489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5" name="object 605"/>
            <p:cNvSpPr/>
            <p:nvPr/>
          </p:nvSpPr>
          <p:spPr>
            <a:xfrm>
              <a:off x="3450489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6" name="object 606"/>
            <p:cNvSpPr/>
            <p:nvPr/>
          </p:nvSpPr>
          <p:spPr>
            <a:xfrm>
              <a:off x="336980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7" name="object 607"/>
            <p:cNvSpPr/>
            <p:nvPr/>
          </p:nvSpPr>
          <p:spPr>
            <a:xfrm>
              <a:off x="336980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8" name="object 608"/>
            <p:cNvSpPr/>
            <p:nvPr/>
          </p:nvSpPr>
          <p:spPr>
            <a:xfrm>
              <a:off x="3289126" y="5072190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9" name="object 609"/>
            <p:cNvSpPr/>
            <p:nvPr/>
          </p:nvSpPr>
          <p:spPr>
            <a:xfrm>
              <a:off x="3289126" y="5072190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0" name="object 610"/>
            <p:cNvSpPr/>
            <p:nvPr/>
          </p:nvSpPr>
          <p:spPr>
            <a:xfrm>
              <a:off x="3216512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1" name="object 611"/>
            <p:cNvSpPr/>
            <p:nvPr/>
          </p:nvSpPr>
          <p:spPr>
            <a:xfrm>
              <a:off x="3216512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2" name="object 612"/>
            <p:cNvSpPr/>
            <p:nvPr/>
          </p:nvSpPr>
          <p:spPr>
            <a:xfrm>
              <a:off x="3135831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3" name="object 613"/>
            <p:cNvSpPr/>
            <p:nvPr/>
          </p:nvSpPr>
          <p:spPr>
            <a:xfrm>
              <a:off x="3135831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4" name="object 614"/>
            <p:cNvSpPr/>
            <p:nvPr/>
          </p:nvSpPr>
          <p:spPr>
            <a:xfrm>
              <a:off x="306321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5" name="object 615"/>
            <p:cNvSpPr/>
            <p:nvPr/>
          </p:nvSpPr>
          <p:spPr>
            <a:xfrm>
              <a:off x="306321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6" name="object 616"/>
            <p:cNvSpPr/>
            <p:nvPr/>
          </p:nvSpPr>
          <p:spPr>
            <a:xfrm>
              <a:off x="2982535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7" name="object 617"/>
            <p:cNvSpPr/>
            <p:nvPr/>
          </p:nvSpPr>
          <p:spPr>
            <a:xfrm>
              <a:off x="2982535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8" name="object 618"/>
            <p:cNvSpPr/>
            <p:nvPr/>
          </p:nvSpPr>
          <p:spPr>
            <a:xfrm>
              <a:off x="2909922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9" name="object 619"/>
            <p:cNvSpPr/>
            <p:nvPr/>
          </p:nvSpPr>
          <p:spPr>
            <a:xfrm>
              <a:off x="2909922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0" name="object 620"/>
            <p:cNvSpPr/>
            <p:nvPr/>
          </p:nvSpPr>
          <p:spPr>
            <a:xfrm>
              <a:off x="2837308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1" name="object 621"/>
            <p:cNvSpPr/>
            <p:nvPr/>
          </p:nvSpPr>
          <p:spPr>
            <a:xfrm>
              <a:off x="2837308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2" name="object 622"/>
            <p:cNvSpPr/>
            <p:nvPr/>
          </p:nvSpPr>
          <p:spPr>
            <a:xfrm>
              <a:off x="2756627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3" name="object 623"/>
            <p:cNvSpPr/>
            <p:nvPr/>
          </p:nvSpPr>
          <p:spPr>
            <a:xfrm>
              <a:off x="2756627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4" name="object 624"/>
            <p:cNvSpPr/>
            <p:nvPr/>
          </p:nvSpPr>
          <p:spPr>
            <a:xfrm>
              <a:off x="2684013" y="5080258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5" name="object 625"/>
            <p:cNvSpPr/>
            <p:nvPr/>
          </p:nvSpPr>
          <p:spPr>
            <a:xfrm>
              <a:off x="2684013" y="5080258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603332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7" name="object 627"/>
            <p:cNvSpPr/>
            <p:nvPr/>
          </p:nvSpPr>
          <p:spPr>
            <a:xfrm>
              <a:off x="2603332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8" name="object 628"/>
            <p:cNvSpPr/>
            <p:nvPr/>
          </p:nvSpPr>
          <p:spPr>
            <a:xfrm>
              <a:off x="2530718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9" name="object 629"/>
            <p:cNvSpPr/>
            <p:nvPr/>
          </p:nvSpPr>
          <p:spPr>
            <a:xfrm>
              <a:off x="2530718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0" name="object 630"/>
            <p:cNvSpPr/>
            <p:nvPr/>
          </p:nvSpPr>
          <p:spPr>
            <a:xfrm>
              <a:off x="2450036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1" name="object 631"/>
            <p:cNvSpPr/>
            <p:nvPr/>
          </p:nvSpPr>
          <p:spPr>
            <a:xfrm>
              <a:off x="2450036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369355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3" name="object 633"/>
            <p:cNvSpPr/>
            <p:nvPr/>
          </p:nvSpPr>
          <p:spPr>
            <a:xfrm>
              <a:off x="2369355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4" name="object 634"/>
            <p:cNvSpPr/>
            <p:nvPr/>
          </p:nvSpPr>
          <p:spPr>
            <a:xfrm>
              <a:off x="2296741" y="5088327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5" name="object 635"/>
            <p:cNvSpPr/>
            <p:nvPr/>
          </p:nvSpPr>
          <p:spPr>
            <a:xfrm>
              <a:off x="2296741" y="5088327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6" name="object 636"/>
            <p:cNvSpPr/>
            <p:nvPr/>
          </p:nvSpPr>
          <p:spPr>
            <a:xfrm>
              <a:off x="2216060" y="5096395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7" name="object 637"/>
            <p:cNvSpPr/>
            <p:nvPr/>
          </p:nvSpPr>
          <p:spPr>
            <a:xfrm>
              <a:off x="2216060" y="5096395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143446" y="5112531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143446" y="5112531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062759" y="5120601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8" y="0"/>
                  </a:moveTo>
                  <a:lnTo>
                    <a:pt x="0" y="0"/>
                  </a:lnTo>
                  <a:lnTo>
                    <a:pt x="0" y="24206"/>
                  </a:lnTo>
                  <a:lnTo>
                    <a:pt x="0" y="298526"/>
                  </a:lnTo>
                  <a:lnTo>
                    <a:pt x="72618" y="298526"/>
                  </a:lnTo>
                  <a:lnTo>
                    <a:pt x="72618" y="24206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062764" y="5120599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998219" y="5144804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998219" y="5144804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917537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917537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836856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836856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764242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764242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683561" y="5177077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683561" y="5177077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610947" y="518514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610947" y="518514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530266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530266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457652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457652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376970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376970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304357" y="520128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304357" y="520128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223675" y="5193213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223675" y="5193213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15106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15106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78448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78448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8" name="object 668"/>
            <p:cNvSpPr/>
            <p:nvPr/>
          </p:nvSpPr>
          <p:spPr>
            <a:xfrm>
              <a:off x="99776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9" name="object 669"/>
            <p:cNvSpPr/>
            <p:nvPr/>
          </p:nvSpPr>
          <p:spPr>
            <a:xfrm>
              <a:off x="99776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0" name="object 670"/>
            <p:cNvSpPr/>
            <p:nvPr/>
          </p:nvSpPr>
          <p:spPr>
            <a:xfrm>
              <a:off x="989698" y="5160940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8068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2823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1" name="object 671"/>
            <p:cNvSpPr/>
            <p:nvPr/>
          </p:nvSpPr>
          <p:spPr>
            <a:xfrm>
              <a:off x="989698" y="5160940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0" y="0"/>
                  </a:moveTo>
                  <a:lnTo>
                    <a:pt x="8068" y="0"/>
                  </a:lnTo>
                  <a:lnTo>
                    <a:pt x="8068" y="282385"/>
                  </a:lnTo>
                  <a:lnTo>
                    <a:pt x="0" y="282385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2" name="object 672"/>
            <p:cNvSpPr/>
            <p:nvPr/>
          </p:nvSpPr>
          <p:spPr>
            <a:xfrm>
              <a:off x="9178887" y="1038107"/>
              <a:ext cx="73025" cy="2711450"/>
            </a:xfrm>
            <a:custGeom>
              <a:avLst/>
              <a:gdLst/>
              <a:ahLst/>
              <a:cxnLst/>
              <a:rect l="l" t="t" r="r" b="b"/>
              <a:pathLst>
                <a:path w="73025" h="2711450">
                  <a:moveTo>
                    <a:pt x="72613" y="2710903"/>
                  </a:moveTo>
                  <a:lnTo>
                    <a:pt x="0" y="27109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1090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3" name="object 673"/>
            <p:cNvSpPr/>
            <p:nvPr/>
          </p:nvSpPr>
          <p:spPr>
            <a:xfrm>
              <a:off x="9178887" y="1038107"/>
              <a:ext cx="73025" cy="2711450"/>
            </a:xfrm>
            <a:custGeom>
              <a:avLst/>
              <a:gdLst/>
              <a:ahLst/>
              <a:cxnLst/>
              <a:rect l="l" t="t" r="r" b="b"/>
              <a:pathLst>
                <a:path w="73025" h="2711450">
                  <a:moveTo>
                    <a:pt x="0" y="0"/>
                  </a:moveTo>
                  <a:lnTo>
                    <a:pt x="72613" y="0"/>
                  </a:lnTo>
                  <a:lnTo>
                    <a:pt x="72613" y="2710903"/>
                  </a:lnTo>
                  <a:lnTo>
                    <a:pt x="0" y="27109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4" name="object 674"/>
            <p:cNvSpPr/>
            <p:nvPr/>
          </p:nvSpPr>
          <p:spPr>
            <a:xfrm>
              <a:off x="9106273" y="1118789"/>
              <a:ext cx="73025" cy="2694940"/>
            </a:xfrm>
            <a:custGeom>
              <a:avLst/>
              <a:gdLst/>
              <a:ahLst/>
              <a:cxnLst/>
              <a:rect l="l" t="t" r="r" b="b"/>
              <a:pathLst>
                <a:path w="73025" h="2694940">
                  <a:moveTo>
                    <a:pt x="72613" y="2694767"/>
                  </a:moveTo>
                  <a:lnTo>
                    <a:pt x="0" y="26947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9476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5" name="object 675"/>
            <p:cNvSpPr/>
            <p:nvPr/>
          </p:nvSpPr>
          <p:spPr>
            <a:xfrm>
              <a:off x="9106273" y="1118789"/>
              <a:ext cx="73025" cy="2694940"/>
            </a:xfrm>
            <a:custGeom>
              <a:avLst/>
              <a:gdLst/>
              <a:ahLst/>
              <a:cxnLst/>
              <a:rect l="l" t="t" r="r" b="b"/>
              <a:pathLst>
                <a:path w="73025" h="2694940">
                  <a:moveTo>
                    <a:pt x="0" y="0"/>
                  </a:moveTo>
                  <a:lnTo>
                    <a:pt x="72613" y="0"/>
                  </a:lnTo>
                  <a:lnTo>
                    <a:pt x="72613" y="2694767"/>
                  </a:lnTo>
                  <a:lnTo>
                    <a:pt x="0" y="26947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6" name="object 676"/>
            <p:cNvSpPr/>
            <p:nvPr/>
          </p:nvSpPr>
          <p:spPr>
            <a:xfrm>
              <a:off x="9025591" y="1183334"/>
              <a:ext cx="73025" cy="2670810"/>
            </a:xfrm>
            <a:custGeom>
              <a:avLst/>
              <a:gdLst/>
              <a:ahLst/>
              <a:cxnLst/>
              <a:rect l="l" t="t" r="r" b="b"/>
              <a:pathLst>
                <a:path w="73025" h="2670810">
                  <a:moveTo>
                    <a:pt x="72613" y="2670562"/>
                  </a:moveTo>
                  <a:lnTo>
                    <a:pt x="0" y="26705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7056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7" name="object 677"/>
            <p:cNvSpPr/>
            <p:nvPr/>
          </p:nvSpPr>
          <p:spPr>
            <a:xfrm>
              <a:off x="9025591" y="1183334"/>
              <a:ext cx="73025" cy="2670810"/>
            </a:xfrm>
            <a:custGeom>
              <a:avLst/>
              <a:gdLst/>
              <a:ahLst/>
              <a:cxnLst/>
              <a:rect l="l" t="t" r="r" b="b"/>
              <a:pathLst>
                <a:path w="73025" h="2670810">
                  <a:moveTo>
                    <a:pt x="0" y="0"/>
                  </a:moveTo>
                  <a:lnTo>
                    <a:pt x="72613" y="0"/>
                  </a:lnTo>
                  <a:lnTo>
                    <a:pt x="72613" y="2670562"/>
                  </a:lnTo>
                  <a:lnTo>
                    <a:pt x="0" y="26705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8" name="object 678"/>
            <p:cNvSpPr/>
            <p:nvPr/>
          </p:nvSpPr>
          <p:spPr>
            <a:xfrm>
              <a:off x="8952978" y="1255948"/>
              <a:ext cx="73025" cy="2662555"/>
            </a:xfrm>
            <a:custGeom>
              <a:avLst/>
              <a:gdLst/>
              <a:ahLst/>
              <a:cxnLst/>
              <a:rect l="l" t="t" r="r" b="b"/>
              <a:pathLst>
                <a:path w="73025" h="2662554">
                  <a:moveTo>
                    <a:pt x="72613" y="2662494"/>
                  </a:moveTo>
                  <a:lnTo>
                    <a:pt x="0" y="26624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9" name="object 679"/>
            <p:cNvSpPr/>
            <p:nvPr/>
          </p:nvSpPr>
          <p:spPr>
            <a:xfrm>
              <a:off x="8952978" y="1255948"/>
              <a:ext cx="73025" cy="2662555"/>
            </a:xfrm>
            <a:custGeom>
              <a:avLst/>
              <a:gdLst/>
              <a:ahLst/>
              <a:cxnLst/>
              <a:rect l="l" t="t" r="r" b="b"/>
              <a:pathLst>
                <a:path w="73025" h="2662554">
                  <a:moveTo>
                    <a:pt x="0" y="0"/>
                  </a:moveTo>
                  <a:lnTo>
                    <a:pt x="72613" y="0"/>
                  </a:lnTo>
                  <a:lnTo>
                    <a:pt x="72613" y="2662494"/>
                  </a:lnTo>
                  <a:lnTo>
                    <a:pt x="0" y="26624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0" name="object 680"/>
            <p:cNvSpPr/>
            <p:nvPr/>
          </p:nvSpPr>
          <p:spPr>
            <a:xfrm>
              <a:off x="8872297" y="1368902"/>
              <a:ext cx="73025" cy="2630805"/>
            </a:xfrm>
            <a:custGeom>
              <a:avLst/>
              <a:gdLst/>
              <a:ahLst/>
              <a:cxnLst/>
              <a:rect l="l" t="t" r="r" b="b"/>
              <a:pathLst>
                <a:path w="73025" h="2630804">
                  <a:moveTo>
                    <a:pt x="72613" y="2630222"/>
                  </a:moveTo>
                  <a:lnTo>
                    <a:pt x="0" y="26302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3022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1" name="object 681"/>
            <p:cNvSpPr/>
            <p:nvPr/>
          </p:nvSpPr>
          <p:spPr>
            <a:xfrm>
              <a:off x="8872297" y="1368902"/>
              <a:ext cx="73025" cy="2630805"/>
            </a:xfrm>
            <a:custGeom>
              <a:avLst/>
              <a:gdLst/>
              <a:ahLst/>
              <a:cxnLst/>
              <a:rect l="l" t="t" r="r" b="b"/>
              <a:pathLst>
                <a:path w="73025" h="2630804">
                  <a:moveTo>
                    <a:pt x="0" y="0"/>
                  </a:moveTo>
                  <a:lnTo>
                    <a:pt x="72613" y="0"/>
                  </a:lnTo>
                  <a:lnTo>
                    <a:pt x="72613" y="2630222"/>
                  </a:lnTo>
                  <a:lnTo>
                    <a:pt x="0" y="26302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2" name="object 682"/>
            <p:cNvSpPr/>
            <p:nvPr/>
          </p:nvSpPr>
          <p:spPr>
            <a:xfrm>
              <a:off x="8799683" y="1506061"/>
              <a:ext cx="73025" cy="2614295"/>
            </a:xfrm>
            <a:custGeom>
              <a:avLst/>
              <a:gdLst/>
              <a:ahLst/>
              <a:cxnLst/>
              <a:rect l="l" t="t" r="r" b="b"/>
              <a:pathLst>
                <a:path w="73025" h="2614295">
                  <a:moveTo>
                    <a:pt x="72613" y="2614085"/>
                  </a:moveTo>
                  <a:lnTo>
                    <a:pt x="0" y="26140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1408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3" name="object 683"/>
            <p:cNvSpPr/>
            <p:nvPr/>
          </p:nvSpPr>
          <p:spPr>
            <a:xfrm>
              <a:off x="8799683" y="1506061"/>
              <a:ext cx="73025" cy="2614295"/>
            </a:xfrm>
            <a:custGeom>
              <a:avLst/>
              <a:gdLst/>
              <a:ahLst/>
              <a:cxnLst/>
              <a:rect l="l" t="t" r="r" b="b"/>
              <a:pathLst>
                <a:path w="73025" h="2614295">
                  <a:moveTo>
                    <a:pt x="0" y="0"/>
                  </a:moveTo>
                  <a:lnTo>
                    <a:pt x="72613" y="0"/>
                  </a:lnTo>
                  <a:lnTo>
                    <a:pt x="72613" y="2614085"/>
                  </a:lnTo>
                  <a:lnTo>
                    <a:pt x="0" y="26140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4" name="object 684"/>
            <p:cNvSpPr/>
            <p:nvPr/>
          </p:nvSpPr>
          <p:spPr>
            <a:xfrm>
              <a:off x="8719002" y="1602879"/>
              <a:ext cx="73025" cy="2598420"/>
            </a:xfrm>
            <a:custGeom>
              <a:avLst/>
              <a:gdLst/>
              <a:ahLst/>
              <a:cxnLst/>
              <a:rect l="l" t="t" r="r" b="b"/>
              <a:pathLst>
                <a:path w="73025" h="2598420">
                  <a:moveTo>
                    <a:pt x="72613" y="2597949"/>
                  </a:moveTo>
                  <a:lnTo>
                    <a:pt x="0" y="25979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9794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5" name="object 685"/>
            <p:cNvSpPr/>
            <p:nvPr/>
          </p:nvSpPr>
          <p:spPr>
            <a:xfrm>
              <a:off x="8719002" y="1602879"/>
              <a:ext cx="73025" cy="2598420"/>
            </a:xfrm>
            <a:custGeom>
              <a:avLst/>
              <a:gdLst/>
              <a:ahLst/>
              <a:cxnLst/>
              <a:rect l="l" t="t" r="r" b="b"/>
              <a:pathLst>
                <a:path w="73025" h="2598420">
                  <a:moveTo>
                    <a:pt x="0" y="0"/>
                  </a:moveTo>
                  <a:lnTo>
                    <a:pt x="72613" y="0"/>
                  </a:lnTo>
                  <a:lnTo>
                    <a:pt x="72613" y="2597949"/>
                  </a:lnTo>
                  <a:lnTo>
                    <a:pt x="0" y="25979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6" name="object 686"/>
            <p:cNvSpPr/>
            <p:nvPr/>
          </p:nvSpPr>
          <p:spPr>
            <a:xfrm>
              <a:off x="8646388" y="1691629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72613" y="2573744"/>
                  </a:moveTo>
                  <a:lnTo>
                    <a:pt x="0" y="25737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7374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7" name="object 687"/>
            <p:cNvSpPr/>
            <p:nvPr/>
          </p:nvSpPr>
          <p:spPr>
            <a:xfrm>
              <a:off x="8646388" y="1691629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0" y="0"/>
                  </a:moveTo>
                  <a:lnTo>
                    <a:pt x="72613" y="0"/>
                  </a:lnTo>
                  <a:lnTo>
                    <a:pt x="72613" y="2573744"/>
                  </a:lnTo>
                  <a:lnTo>
                    <a:pt x="0" y="25737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8" name="object 688"/>
            <p:cNvSpPr/>
            <p:nvPr/>
          </p:nvSpPr>
          <p:spPr>
            <a:xfrm>
              <a:off x="8565706" y="1748106"/>
              <a:ext cx="73025" cy="2566035"/>
            </a:xfrm>
            <a:custGeom>
              <a:avLst/>
              <a:gdLst/>
              <a:ahLst/>
              <a:cxnLst/>
              <a:rect l="l" t="t" r="r" b="b"/>
              <a:pathLst>
                <a:path w="73025" h="2566035">
                  <a:moveTo>
                    <a:pt x="72613" y="2565676"/>
                  </a:moveTo>
                  <a:lnTo>
                    <a:pt x="0" y="25656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6567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9" name="object 689"/>
            <p:cNvSpPr/>
            <p:nvPr/>
          </p:nvSpPr>
          <p:spPr>
            <a:xfrm>
              <a:off x="8565706" y="1748106"/>
              <a:ext cx="73025" cy="2566035"/>
            </a:xfrm>
            <a:custGeom>
              <a:avLst/>
              <a:gdLst/>
              <a:ahLst/>
              <a:cxnLst/>
              <a:rect l="l" t="t" r="r" b="b"/>
              <a:pathLst>
                <a:path w="73025" h="2566035">
                  <a:moveTo>
                    <a:pt x="0" y="0"/>
                  </a:moveTo>
                  <a:lnTo>
                    <a:pt x="72613" y="0"/>
                  </a:lnTo>
                  <a:lnTo>
                    <a:pt x="72613" y="2565676"/>
                  </a:lnTo>
                  <a:lnTo>
                    <a:pt x="0" y="25656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0" name="object 690"/>
            <p:cNvSpPr/>
            <p:nvPr/>
          </p:nvSpPr>
          <p:spPr>
            <a:xfrm>
              <a:off x="8493093" y="1974015"/>
              <a:ext cx="73025" cy="2638425"/>
            </a:xfrm>
            <a:custGeom>
              <a:avLst/>
              <a:gdLst/>
              <a:ahLst/>
              <a:cxnLst/>
              <a:rect l="l" t="t" r="r" b="b"/>
              <a:pathLst>
                <a:path w="73025" h="2638425">
                  <a:moveTo>
                    <a:pt x="72613" y="2638290"/>
                  </a:moveTo>
                  <a:lnTo>
                    <a:pt x="0" y="26382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382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1" name="object 691"/>
            <p:cNvSpPr/>
            <p:nvPr/>
          </p:nvSpPr>
          <p:spPr>
            <a:xfrm>
              <a:off x="8493093" y="1974015"/>
              <a:ext cx="73025" cy="2638425"/>
            </a:xfrm>
            <a:custGeom>
              <a:avLst/>
              <a:gdLst/>
              <a:ahLst/>
              <a:cxnLst/>
              <a:rect l="l" t="t" r="r" b="b"/>
              <a:pathLst>
                <a:path w="73025" h="2638425">
                  <a:moveTo>
                    <a:pt x="0" y="0"/>
                  </a:moveTo>
                  <a:lnTo>
                    <a:pt x="72613" y="0"/>
                  </a:lnTo>
                  <a:lnTo>
                    <a:pt x="72613" y="2638290"/>
                  </a:lnTo>
                  <a:lnTo>
                    <a:pt x="0" y="26382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2" name="object 692"/>
            <p:cNvSpPr/>
            <p:nvPr/>
          </p:nvSpPr>
          <p:spPr>
            <a:xfrm>
              <a:off x="8420480" y="2086969"/>
              <a:ext cx="73025" cy="2590165"/>
            </a:xfrm>
            <a:custGeom>
              <a:avLst/>
              <a:gdLst/>
              <a:ahLst/>
              <a:cxnLst/>
              <a:rect l="l" t="t" r="r" b="b"/>
              <a:pathLst>
                <a:path w="73025" h="2590165">
                  <a:moveTo>
                    <a:pt x="72613" y="2589881"/>
                  </a:moveTo>
                  <a:lnTo>
                    <a:pt x="0" y="25898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988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3" name="object 693"/>
            <p:cNvSpPr/>
            <p:nvPr/>
          </p:nvSpPr>
          <p:spPr>
            <a:xfrm>
              <a:off x="8420480" y="2086969"/>
              <a:ext cx="73025" cy="2590165"/>
            </a:xfrm>
            <a:custGeom>
              <a:avLst/>
              <a:gdLst/>
              <a:ahLst/>
              <a:cxnLst/>
              <a:rect l="l" t="t" r="r" b="b"/>
              <a:pathLst>
                <a:path w="73025" h="2590165">
                  <a:moveTo>
                    <a:pt x="0" y="0"/>
                  </a:moveTo>
                  <a:lnTo>
                    <a:pt x="72613" y="0"/>
                  </a:lnTo>
                  <a:lnTo>
                    <a:pt x="72613" y="2589881"/>
                  </a:lnTo>
                  <a:lnTo>
                    <a:pt x="0" y="25898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4" name="object 694"/>
            <p:cNvSpPr/>
            <p:nvPr/>
          </p:nvSpPr>
          <p:spPr>
            <a:xfrm>
              <a:off x="8339798" y="2119242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72613" y="2581813"/>
                  </a:moveTo>
                  <a:lnTo>
                    <a:pt x="0" y="25818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5" name="object 695"/>
            <p:cNvSpPr/>
            <p:nvPr/>
          </p:nvSpPr>
          <p:spPr>
            <a:xfrm>
              <a:off x="8339798" y="2119242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0" y="0"/>
                  </a:moveTo>
                  <a:lnTo>
                    <a:pt x="72613" y="0"/>
                  </a:lnTo>
                  <a:lnTo>
                    <a:pt x="72613" y="2581813"/>
                  </a:lnTo>
                  <a:lnTo>
                    <a:pt x="0" y="25818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6" name="object 696"/>
            <p:cNvSpPr/>
            <p:nvPr/>
          </p:nvSpPr>
          <p:spPr>
            <a:xfrm>
              <a:off x="8267184" y="2151514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72613" y="2581813"/>
                  </a:moveTo>
                  <a:lnTo>
                    <a:pt x="0" y="25818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7" name="object 697"/>
            <p:cNvSpPr/>
            <p:nvPr/>
          </p:nvSpPr>
          <p:spPr>
            <a:xfrm>
              <a:off x="8267184" y="2151514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0" y="0"/>
                  </a:moveTo>
                  <a:lnTo>
                    <a:pt x="72613" y="0"/>
                  </a:lnTo>
                  <a:lnTo>
                    <a:pt x="72613" y="2581813"/>
                  </a:lnTo>
                  <a:lnTo>
                    <a:pt x="0" y="25818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8" name="object 698"/>
            <p:cNvSpPr/>
            <p:nvPr/>
          </p:nvSpPr>
          <p:spPr>
            <a:xfrm>
              <a:off x="8186502" y="2280605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72613" y="2573744"/>
                  </a:moveTo>
                  <a:lnTo>
                    <a:pt x="0" y="25737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7374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9" name="object 699"/>
            <p:cNvSpPr/>
            <p:nvPr/>
          </p:nvSpPr>
          <p:spPr>
            <a:xfrm>
              <a:off x="8186502" y="2280605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0" y="0"/>
                  </a:moveTo>
                  <a:lnTo>
                    <a:pt x="72613" y="0"/>
                  </a:lnTo>
                  <a:lnTo>
                    <a:pt x="72613" y="2573744"/>
                  </a:lnTo>
                  <a:lnTo>
                    <a:pt x="0" y="25737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0" name="object 700"/>
            <p:cNvSpPr/>
            <p:nvPr/>
          </p:nvSpPr>
          <p:spPr>
            <a:xfrm>
              <a:off x="8113889" y="2329014"/>
              <a:ext cx="73025" cy="2557780"/>
            </a:xfrm>
            <a:custGeom>
              <a:avLst/>
              <a:gdLst/>
              <a:ahLst/>
              <a:cxnLst/>
              <a:rect l="l" t="t" r="r" b="b"/>
              <a:pathLst>
                <a:path w="73025" h="2557779">
                  <a:moveTo>
                    <a:pt x="72613" y="2557608"/>
                  </a:moveTo>
                  <a:lnTo>
                    <a:pt x="0" y="255760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5760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1" name="object 701"/>
            <p:cNvSpPr/>
            <p:nvPr/>
          </p:nvSpPr>
          <p:spPr>
            <a:xfrm>
              <a:off x="8113889" y="2329014"/>
              <a:ext cx="73025" cy="2557780"/>
            </a:xfrm>
            <a:custGeom>
              <a:avLst/>
              <a:gdLst/>
              <a:ahLst/>
              <a:cxnLst/>
              <a:rect l="l" t="t" r="r" b="b"/>
              <a:pathLst>
                <a:path w="73025" h="2557779">
                  <a:moveTo>
                    <a:pt x="0" y="0"/>
                  </a:moveTo>
                  <a:lnTo>
                    <a:pt x="72613" y="0"/>
                  </a:lnTo>
                  <a:lnTo>
                    <a:pt x="72613" y="2557608"/>
                  </a:lnTo>
                  <a:lnTo>
                    <a:pt x="0" y="25576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2" name="object 702"/>
            <p:cNvSpPr/>
            <p:nvPr/>
          </p:nvSpPr>
          <p:spPr>
            <a:xfrm>
              <a:off x="8033207" y="2393559"/>
              <a:ext cx="73025" cy="2550160"/>
            </a:xfrm>
            <a:custGeom>
              <a:avLst/>
              <a:gdLst/>
              <a:ahLst/>
              <a:cxnLst/>
              <a:rect l="l" t="t" r="r" b="b"/>
              <a:pathLst>
                <a:path w="73025" h="2550160">
                  <a:moveTo>
                    <a:pt x="72613" y="2549540"/>
                  </a:moveTo>
                  <a:lnTo>
                    <a:pt x="0" y="25495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495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3" name="object 703"/>
            <p:cNvSpPr/>
            <p:nvPr/>
          </p:nvSpPr>
          <p:spPr>
            <a:xfrm>
              <a:off x="8033207" y="2393559"/>
              <a:ext cx="73025" cy="2550160"/>
            </a:xfrm>
            <a:custGeom>
              <a:avLst/>
              <a:gdLst/>
              <a:ahLst/>
              <a:cxnLst/>
              <a:rect l="l" t="t" r="r" b="b"/>
              <a:pathLst>
                <a:path w="73025" h="2550160">
                  <a:moveTo>
                    <a:pt x="0" y="0"/>
                  </a:moveTo>
                  <a:lnTo>
                    <a:pt x="72613" y="0"/>
                  </a:lnTo>
                  <a:lnTo>
                    <a:pt x="72613" y="2549540"/>
                  </a:lnTo>
                  <a:lnTo>
                    <a:pt x="0" y="25495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4" name="object 704"/>
            <p:cNvSpPr/>
            <p:nvPr/>
          </p:nvSpPr>
          <p:spPr>
            <a:xfrm>
              <a:off x="7960594" y="2409696"/>
              <a:ext cx="73025" cy="2541905"/>
            </a:xfrm>
            <a:custGeom>
              <a:avLst/>
              <a:gdLst/>
              <a:ahLst/>
              <a:cxnLst/>
              <a:rect l="l" t="t" r="r" b="b"/>
              <a:pathLst>
                <a:path w="73025" h="2541904">
                  <a:moveTo>
                    <a:pt x="72613" y="2541472"/>
                  </a:moveTo>
                  <a:lnTo>
                    <a:pt x="0" y="25414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4147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5" name="object 705"/>
            <p:cNvSpPr/>
            <p:nvPr/>
          </p:nvSpPr>
          <p:spPr>
            <a:xfrm>
              <a:off x="7960594" y="2409696"/>
              <a:ext cx="73025" cy="2541905"/>
            </a:xfrm>
            <a:custGeom>
              <a:avLst/>
              <a:gdLst/>
              <a:ahLst/>
              <a:cxnLst/>
              <a:rect l="l" t="t" r="r" b="b"/>
              <a:pathLst>
                <a:path w="73025" h="2541904">
                  <a:moveTo>
                    <a:pt x="0" y="0"/>
                  </a:moveTo>
                  <a:lnTo>
                    <a:pt x="72613" y="0"/>
                  </a:lnTo>
                  <a:lnTo>
                    <a:pt x="72613" y="2541472"/>
                  </a:lnTo>
                  <a:lnTo>
                    <a:pt x="0" y="25414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6" name="object 706"/>
            <p:cNvSpPr/>
            <p:nvPr/>
          </p:nvSpPr>
          <p:spPr>
            <a:xfrm>
              <a:off x="7879913" y="2433900"/>
              <a:ext cx="73025" cy="2517775"/>
            </a:xfrm>
            <a:custGeom>
              <a:avLst/>
              <a:gdLst/>
              <a:ahLst/>
              <a:cxnLst/>
              <a:rect l="l" t="t" r="r" b="b"/>
              <a:pathLst>
                <a:path w="73025" h="2517775">
                  <a:moveTo>
                    <a:pt x="72613" y="2517267"/>
                  </a:moveTo>
                  <a:lnTo>
                    <a:pt x="0" y="25172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1726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7" name="object 707"/>
            <p:cNvSpPr/>
            <p:nvPr/>
          </p:nvSpPr>
          <p:spPr>
            <a:xfrm>
              <a:off x="7879913" y="2433900"/>
              <a:ext cx="73025" cy="2517775"/>
            </a:xfrm>
            <a:custGeom>
              <a:avLst/>
              <a:gdLst/>
              <a:ahLst/>
              <a:cxnLst/>
              <a:rect l="l" t="t" r="r" b="b"/>
              <a:pathLst>
                <a:path w="73025" h="2517775">
                  <a:moveTo>
                    <a:pt x="0" y="0"/>
                  </a:moveTo>
                  <a:lnTo>
                    <a:pt x="72613" y="0"/>
                  </a:lnTo>
                  <a:lnTo>
                    <a:pt x="72613" y="2517267"/>
                  </a:lnTo>
                  <a:lnTo>
                    <a:pt x="0" y="25172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8" name="object 708"/>
            <p:cNvSpPr/>
            <p:nvPr/>
          </p:nvSpPr>
          <p:spPr>
            <a:xfrm>
              <a:off x="7807298" y="2466173"/>
              <a:ext cx="73025" cy="2493645"/>
            </a:xfrm>
            <a:custGeom>
              <a:avLst/>
              <a:gdLst/>
              <a:ahLst/>
              <a:cxnLst/>
              <a:rect l="l" t="t" r="r" b="b"/>
              <a:pathLst>
                <a:path w="73025" h="2493645">
                  <a:moveTo>
                    <a:pt x="72613" y="2493063"/>
                  </a:moveTo>
                  <a:lnTo>
                    <a:pt x="0" y="24930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930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9" name="object 709"/>
            <p:cNvSpPr/>
            <p:nvPr/>
          </p:nvSpPr>
          <p:spPr>
            <a:xfrm>
              <a:off x="7807298" y="2466173"/>
              <a:ext cx="73025" cy="2493645"/>
            </a:xfrm>
            <a:custGeom>
              <a:avLst/>
              <a:gdLst/>
              <a:ahLst/>
              <a:cxnLst/>
              <a:rect l="l" t="t" r="r" b="b"/>
              <a:pathLst>
                <a:path w="73025" h="2493645">
                  <a:moveTo>
                    <a:pt x="0" y="0"/>
                  </a:moveTo>
                  <a:lnTo>
                    <a:pt x="72613" y="0"/>
                  </a:lnTo>
                  <a:lnTo>
                    <a:pt x="72613" y="2493063"/>
                  </a:lnTo>
                  <a:lnTo>
                    <a:pt x="0" y="24930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0" name="object 710"/>
            <p:cNvSpPr/>
            <p:nvPr/>
          </p:nvSpPr>
          <p:spPr>
            <a:xfrm>
              <a:off x="7726617" y="2490377"/>
              <a:ext cx="73025" cy="2477135"/>
            </a:xfrm>
            <a:custGeom>
              <a:avLst/>
              <a:gdLst/>
              <a:ahLst/>
              <a:cxnLst/>
              <a:rect l="l" t="t" r="r" b="b"/>
              <a:pathLst>
                <a:path w="73025" h="2477135">
                  <a:moveTo>
                    <a:pt x="72613" y="2476926"/>
                  </a:moveTo>
                  <a:lnTo>
                    <a:pt x="0" y="24769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7692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1" name="object 711"/>
            <p:cNvSpPr/>
            <p:nvPr/>
          </p:nvSpPr>
          <p:spPr>
            <a:xfrm>
              <a:off x="7726617" y="2490377"/>
              <a:ext cx="73025" cy="2477135"/>
            </a:xfrm>
            <a:custGeom>
              <a:avLst/>
              <a:gdLst/>
              <a:ahLst/>
              <a:cxnLst/>
              <a:rect l="l" t="t" r="r" b="b"/>
              <a:pathLst>
                <a:path w="73025" h="2477135">
                  <a:moveTo>
                    <a:pt x="0" y="0"/>
                  </a:moveTo>
                  <a:lnTo>
                    <a:pt x="72613" y="0"/>
                  </a:lnTo>
                  <a:lnTo>
                    <a:pt x="72613" y="2476926"/>
                  </a:lnTo>
                  <a:lnTo>
                    <a:pt x="0" y="24769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2" name="object 712"/>
            <p:cNvSpPr/>
            <p:nvPr/>
          </p:nvSpPr>
          <p:spPr>
            <a:xfrm>
              <a:off x="7654004" y="2522650"/>
              <a:ext cx="73025" cy="2461260"/>
            </a:xfrm>
            <a:custGeom>
              <a:avLst/>
              <a:gdLst/>
              <a:ahLst/>
              <a:cxnLst/>
              <a:rect l="l" t="t" r="r" b="b"/>
              <a:pathLst>
                <a:path w="73025" h="2461260">
                  <a:moveTo>
                    <a:pt x="72613" y="2460790"/>
                  </a:moveTo>
                  <a:lnTo>
                    <a:pt x="0" y="24607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607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3" name="object 713"/>
            <p:cNvSpPr/>
            <p:nvPr/>
          </p:nvSpPr>
          <p:spPr>
            <a:xfrm>
              <a:off x="7654004" y="2522650"/>
              <a:ext cx="73025" cy="2461260"/>
            </a:xfrm>
            <a:custGeom>
              <a:avLst/>
              <a:gdLst/>
              <a:ahLst/>
              <a:cxnLst/>
              <a:rect l="l" t="t" r="r" b="b"/>
              <a:pathLst>
                <a:path w="73025" h="2461260">
                  <a:moveTo>
                    <a:pt x="0" y="0"/>
                  </a:moveTo>
                  <a:lnTo>
                    <a:pt x="72613" y="0"/>
                  </a:lnTo>
                  <a:lnTo>
                    <a:pt x="72613" y="2460790"/>
                  </a:lnTo>
                  <a:lnTo>
                    <a:pt x="0" y="24607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4" name="object 714"/>
            <p:cNvSpPr/>
            <p:nvPr/>
          </p:nvSpPr>
          <p:spPr>
            <a:xfrm>
              <a:off x="7573322" y="2554923"/>
              <a:ext cx="73025" cy="2437130"/>
            </a:xfrm>
            <a:custGeom>
              <a:avLst/>
              <a:gdLst/>
              <a:ahLst/>
              <a:cxnLst/>
              <a:rect l="l" t="t" r="r" b="b"/>
              <a:pathLst>
                <a:path w="73025" h="2437129">
                  <a:moveTo>
                    <a:pt x="72613" y="2436586"/>
                  </a:moveTo>
                  <a:lnTo>
                    <a:pt x="0" y="24365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3658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5" name="object 715"/>
            <p:cNvSpPr/>
            <p:nvPr/>
          </p:nvSpPr>
          <p:spPr>
            <a:xfrm>
              <a:off x="7573322" y="2554923"/>
              <a:ext cx="73025" cy="2437130"/>
            </a:xfrm>
            <a:custGeom>
              <a:avLst/>
              <a:gdLst/>
              <a:ahLst/>
              <a:cxnLst/>
              <a:rect l="l" t="t" r="r" b="b"/>
              <a:pathLst>
                <a:path w="73025" h="2437129">
                  <a:moveTo>
                    <a:pt x="0" y="0"/>
                  </a:moveTo>
                  <a:lnTo>
                    <a:pt x="72613" y="0"/>
                  </a:lnTo>
                  <a:lnTo>
                    <a:pt x="72613" y="2436586"/>
                  </a:lnTo>
                  <a:lnTo>
                    <a:pt x="0" y="24365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6" name="object 716"/>
            <p:cNvSpPr/>
            <p:nvPr/>
          </p:nvSpPr>
          <p:spPr>
            <a:xfrm>
              <a:off x="7500709" y="2587195"/>
              <a:ext cx="73025" cy="2404745"/>
            </a:xfrm>
            <a:custGeom>
              <a:avLst/>
              <a:gdLst/>
              <a:ahLst/>
              <a:cxnLst/>
              <a:rect l="l" t="t" r="r" b="b"/>
              <a:pathLst>
                <a:path w="73025" h="2404745">
                  <a:moveTo>
                    <a:pt x="72613" y="2404313"/>
                  </a:moveTo>
                  <a:lnTo>
                    <a:pt x="0" y="24043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043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7" name="object 717"/>
            <p:cNvSpPr/>
            <p:nvPr/>
          </p:nvSpPr>
          <p:spPr>
            <a:xfrm>
              <a:off x="7500709" y="2587195"/>
              <a:ext cx="73025" cy="2404745"/>
            </a:xfrm>
            <a:custGeom>
              <a:avLst/>
              <a:gdLst/>
              <a:ahLst/>
              <a:cxnLst/>
              <a:rect l="l" t="t" r="r" b="b"/>
              <a:pathLst>
                <a:path w="73025" h="2404745">
                  <a:moveTo>
                    <a:pt x="0" y="0"/>
                  </a:moveTo>
                  <a:lnTo>
                    <a:pt x="72613" y="0"/>
                  </a:lnTo>
                  <a:lnTo>
                    <a:pt x="72613" y="2404313"/>
                  </a:lnTo>
                  <a:lnTo>
                    <a:pt x="0" y="24043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8" name="object 718"/>
            <p:cNvSpPr/>
            <p:nvPr/>
          </p:nvSpPr>
          <p:spPr>
            <a:xfrm>
              <a:off x="7428095" y="2611400"/>
              <a:ext cx="73025" cy="2388235"/>
            </a:xfrm>
            <a:custGeom>
              <a:avLst/>
              <a:gdLst/>
              <a:ahLst/>
              <a:cxnLst/>
              <a:rect l="l" t="t" r="r" b="b"/>
              <a:pathLst>
                <a:path w="73025" h="2388235">
                  <a:moveTo>
                    <a:pt x="72613" y="2388177"/>
                  </a:moveTo>
                  <a:lnTo>
                    <a:pt x="0" y="238817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8817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9" name="object 719"/>
            <p:cNvSpPr/>
            <p:nvPr/>
          </p:nvSpPr>
          <p:spPr>
            <a:xfrm>
              <a:off x="7428095" y="2611400"/>
              <a:ext cx="73025" cy="2388235"/>
            </a:xfrm>
            <a:custGeom>
              <a:avLst/>
              <a:gdLst/>
              <a:ahLst/>
              <a:cxnLst/>
              <a:rect l="l" t="t" r="r" b="b"/>
              <a:pathLst>
                <a:path w="73025" h="2388235">
                  <a:moveTo>
                    <a:pt x="0" y="0"/>
                  </a:moveTo>
                  <a:lnTo>
                    <a:pt x="72613" y="0"/>
                  </a:lnTo>
                  <a:lnTo>
                    <a:pt x="72613" y="2388177"/>
                  </a:lnTo>
                  <a:lnTo>
                    <a:pt x="0" y="23881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0" name="object 720"/>
            <p:cNvSpPr/>
            <p:nvPr/>
          </p:nvSpPr>
          <p:spPr>
            <a:xfrm>
              <a:off x="7347413" y="2643673"/>
              <a:ext cx="73025" cy="2364105"/>
            </a:xfrm>
            <a:custGeom>
              <a:avLst/>
              <a:gdLst/>
              <a:ahLst/>
              <a:cxnLst/>
              <a:rect l="l" t="t" r="r" b="b"/>
              <a:pathLst>
                <a:path w="73025" h="2364104">
                  <a:moveTo>
                    <a:pt x="72613" y="2363972"/>
                  </a:moveTo>
                  <a:lnTo>
                    <a:pt x="0" y="23639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6397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1" name="object 721"/>
            <p:cNvSpPr/>
            <p:nvPr/>
          </p:nvSpPr>
          <p:spPr>
            <a:xfrm>
              <a:off x="7347413" y="2643673"/>
              <a:ext cx="73025" cy="2364105"/>
            </a:xfrm>
            <a:custGeom>
              <a:avLst/>
              <a:gdLst/>
              <a:ahLst/>
              <a:cxnLst/>
              <a:rect l="l" t="t" r="r" b="b"/>
              <a:pathLst>
                <a:path w="73025" h="2364104">
                  <a:moveTo>
                    <a:pt x="0" y="0"/>
                  </a:moveTo>
                  <a:lnTo>
                    <a:pt x="72613" y="0"/>
                  </a:lnTo>
                  <a:lnTo>
                    <a:pt x="72613" y="2363972"/>
                  </a:lnTo>
                  <a:lnTo>
                    <a:pt x="0" y="23639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2" name="object 722"/>
            <p:cNvSpPr/>
            <p:nvPr/>
          </p:nvSpPr>
          <p:spPr>
            <a:xfrm>
              <a:off x="7274800" y="2684013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72613" y="2331699"/>
                  </a:moveTo>
                  <a:lnTo>
                    <a:pt x="0" y="23316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169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3" name="object 723"/>
            <p:cNvSpPr/>
            <p:nvPr/>
          </p:nvSpPr>
          <p:spPr>
            <a:xfrm>
              <a:off x="7274800" y="2684013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0" y="0"/>
                  </a:moveTo>
                  <a:lnTo>
                    <a:pt x="72613" y="0"/>
                  </a:lnTo>
                  <a:lnTo>
                    <a:pt x="72613" y="2331699"/>
                  </a:lnTo>
                  <a:lnTo>
                    <a:pt x="0" y="2331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4" name="object 724"/>
            <p:cNvSpPr/>
            <p:nvPr/>
          </p:nvSpPr>
          <p:spPr>
            <a:xfrm>
              <a:off x="7194118" y="2716286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72613" y="2299427"/>
                  </a:moveTo>
                  <a:lnTo>
                    <a:pt x="0" y="2299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99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5" name="object 725"/>
            <p:cNvSpPr/>
            <p:nvPr/>
          </p:nvSpPr>
          <p:spPr>
            <a:xfrm>
              <a:off x="7194118" y="2716286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0" y="0"/>
                  </a:moveTo>
                  <a:lnTo>
                    <a:pt x="72613" y="0"/>
                  </a:lnTo>
                  <a:lnTo>
                    <a:pt x="72613" y="2299427"/>
                  </a:lnTo>
                  <a:lnTo>
                    <a:pt x="0" y="2299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6" name="object 726"/>
            <p:cNvSpPr/>
            <p:nvPr/>
          </p:nvSpPr>
          <p:spPr>
            <a:xfrm>
              <a:off x="7121505" y="2756627"/>
              <a:ext cx="73025" cy="2267585"/>
            </a:xfrm>
            <a:custGeom>
              <a:avLst/>
              <a:gdLst/>
              <a:ahLst/>
              <a:cxnLst/>
              <a:rect l="l" t="t" r="r" b="b"/>
              <a:pathLst>
                <a:path w="73025" h="2267585">
                  <a:moveTo>
                    <a:pt x="72613" y="2267154"/>
                  </a:moveTo>
                  <a:lnTo>
                    <a:pt x="0" y="226715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6715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7" name="object 727"/>
            <p:cNvSpPr/>
            <p:nvPr/>
          </p:nvSpPr>
          <p:spPr>
            <a:xfrm>
              <a:off x="7121505" y="2756627"/>
              <a:ext cx="73025" cy="2267585"/>
            </a:xfrm>
            <a:custGeom>
              <a:avLst/>
              <a:gdLst/>
              <a:ahLst/>
              <a:cxnLst/>
              <a:rect l="l" t="t" r="r" b="b"/>
              <a:pathLst>
                <a:path w="73025" h="2267585">
                  <a:moveTo>
                    <a:pt x="0" y="0"/>
                  </a:moveTo>
                  <a:lnTo>
                    <a:pt x="72613" y="0"/>
                  </a:lnTo>
                  <a:lnTo>
                    <a:pt x="72613" y="2267154"/>
                  </a:lnTo>
                  <a:lnTo>
                    <a:pt x="0" y="22671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8" name="object 728"/>
            <p:cNvSpPr/>
            <p:nvPr/>
          </p:nvSpPr>
          <p:spPr>
            <a:xfrm>
              <a:off x="7040823" y="2805036"/>
              <a:ext cx="73025" cy="2235200"/>
            </a:xfrm>
            <a:custGeom>
              <a:avLst/>
              <a:gdLst/>
              <a:ahLst/>
              <a:cxnLst/>
              <a:rect l="l" t="t" r="r" b="b"/>
              <a:pathLst>
                <a:path w="73025" h="2235200">
                  <a:moveTo>
                    <a:pt x="72613" y="2234881"/>
                  </a:moveTo>
                  <a:lnTo>
                    <a:pt x="0" y="22348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3488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9" name="object 729"/>
            <p:cNvSpPr/>
            <p:nvPr/>
          </p:nvSpPr>
          <p:spPr>
            <a:xfrm>
              <a:off x="7040823" y="2805036"/>
              <a:ext cx="73025" cy="2235200"/>
            </a:xfrm>
            <a:custGeom>
              <a:avLst/>
              <a:gdLst/>
              <a:ahLst/>
              <a:cxnLst/>
              <a:rect l="l" t="t" r="r" b="b"/>
              <a:pathLst>
                <a:path w="73025" h="2235200">
                  <a:moveTo>
                    <a:pt x="0" y="0"/>
                  </a:moveTo>
                  <a:lnTo>
                    <a:pt x="72613" y="0"/>
                  </a:lnTo>
                  <a:lnTo>
                    <a:pt x="72613" y="2234881"/>
                  </a:lnTo>
                  <a:lnTo>
                    <a:pt x="0" y="22348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0" name="object 730"/>
            <p:cNvSpPr/>
            <p:nvPr/>
          </p:nvSpPr>
          <p:spPr>
            <a:xfrm>
              <a:off x="6960141" y="2861513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72613" y="2194541"/>
                  </a:moveTo>
                  <a:lnTo>
                    <a:pt x="0" y="21945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945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1" name="object 731"/>
            <p:cNvSpPr/>
            <p:nvPr/>
          </p:nvSpPr>
          <p:spPr>
            <a:xfrm>
              <a:off x="6960141" y="2861513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0" y="0"/>
                  </a:moveTo>
                  <a:lnTo>
                    <a:pt x="72613" y="0"/>
                  </a:lnTo>
                  <a:lnTo>
                    <a:pt x="72613" y="2194541"/>
                  </a:lnTo>
                  <a:lnTo>
                    <a:pt x="0" y="21945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2" name="object 732"/>
            <p:cNvSpPr/>
            <p:nvPr/>
          </p:nvSpPr>
          <p:spPr>
            <a:xfrm>
              <a:off x="6887528" y="2917990"/>
              <a:ext cx="73025" cy="2146300"/>
            </a:xfrm>
            <a:custGeom>
              <a:avLst/>
              <a:gdLst/>
              <a:ahLst/>
              <a:cxnLst/>
              <a:rect l="l" t="t" r="r" b="b"/>
              <a:pathLst>
                <a:path w="73025" h="2146300">
                  <a:moveTo>
                    <a:pt x="72613" y="2146132"/>
                  </a:moveTo>
                  <a:lnTo>
                    <a:pt x="0" y="214613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4613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3" name="object 733"/>
            <p:cNvSpPr/>
            <p:nvPr/>
          </p:nvSpPr>
          <p:spPr>
            <a:xfrm>
              <a:off x="6887528" y="2917990"/>
              <a:ext cx="73025" cy="2146300"/>
            </a:xfrm>
            <a:custGeom>
              <a:avLst/>
              <a:gdLst/>
              <a:ahLst/>
              <a:cxnLst/>
              <a:rect l="l" t="t" r="r" b="b"/>
              <a:pathLst>
                <a:path w="73025" h="2146300">
                  <a:moveTo>
                    <a:pt x="0" y="0"/>
                  </a:moveTo>
                  <a:lnTo>
                    <a:pt x="72613" y="0"/>
                  </a:lnTo>
                  <a:lnTo>
                    <a:pt x="72613" y="2146132"/>
                  </a:lnTo>
                  <a:lnTo>
                    <a:pt x="0" y="214613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4" name="object 734"/>
            <p:cNvSpPr/>
            <p:nvPr/>
          </p:nvSpPr>
          <p:spPr>
            <a:xfrm>
              <a:off x="6806846" y="2966399"/>
              <a:ext cx="73025" cy="2113915"/>
            </a:xfrm>
            <a:custGeom>
              <a:avLst/>
              <a:gdLst/>
              <a:ahLst/>
              <a:cxnLst/>
              <a:rect l="l" t="t" r="r" b="b"/>
              <a:pathLst>
                <a:path w="73025" h="2113915">
                  <a:moveTo>
                    <a:pt x="72613" y="2113859"/>
                  </a:moveTo>
                  <a:lnTo>
                    <a:pt x="0" y="211385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1385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5" name="object 735"/>
            <p:cNvSpPr/>
            <p:nvPr/>
          </p:nvSpPr>
          <p:spPr>
            <a:xfrm>
              <a:off x="6806846" y="2966399"/>
              <a:ext cx="73025" cy="2113915"/>
            </a:xfrm>
            <a:custGeom>
              <a:avLst/>
              <a:gdLst/>
              <a:ahLst/>
              <a:cxnLst/>
              <a:rect l="l" t="t" r="r" b="b"/>
              <a:pathLst>
                <a:path w="73025" h="2113915">
                  <a:moveTo>
                    <a:pt x="0" y="0"/>
                  </a:moveTo>
                  <a:lnTo>
                    <a:pt x="72613" y="0"/>
                  </a:lnTo>
                  <a:lnTo>
                    <a:pt x="72613" y="2113859"/>
                  </a:lnTo>
                  <a:lnTo>
                    <a:pt x="0" y="211385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6" name="object 736"/>
            <p:cNvSpPr/>
            <p:nvPr/>
          </p:nvSpPr>
          <p:spPr>
            <a:xfrm>
              <a:off x="6734232" y="3030944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72613" y="2065450"/>
                  </a:moveTo>
                  <a:lnTo>
                    <a:pt x="0" y="20654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654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7" name="object 737"/>
            <p:cNvSpPr/>
            <p:nvPr/>
          </p:nvSpPr>
          <p:spPr>
            <a:xfrm>
              <a:off x="6734232" y="3030944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0" y="0"/>
                  </a:moveTo>
                  <a:lnTo>
                    <a:pt x="72613" y="0"/>
                  </a:lnTo>
                  <a:lnTo>
                    <a:pt x="72613" y="2065450"/>
                  </a:lnTo>
                  <a:lnTo>
                    <a:pt x="0" y="20654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8" name="object 738"/>
            <p:cNvSpPr/>
            <p:nvPr/>
          </p:nvSpPr>
          <p:spPr>
            <a:xfrm>
              <a:off x="6653551" y="3184240"/>
              <a:ext cx="73025" cy="1976755"/>
            </a:xfrm>
            <a:custGeom>
              <a:avLst/>
              <a:gdLst/>
              <a:ahLst/>
              <a:cxnLst/>
              <a:rect l="l" t="t" r="r" b="b"/>
              <a:pathLst>
                <a:path w="73025" h="1976754">
                  <a:moveTo>
                    <a:pt x="72613" y="1976700"/>
                  </a:moveTo>
                  <a:lnTo>
                    <a:pt x="0" y="197670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7670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9" name="object 739"/>
            <p:cNvSpPr/>
            <p:nvPr/>
          </p:nvSpPr>
          <p:spPr>
            <a:xfrm>
              <a:off x="6653551" y="3184240"/>
              <a:ext cx="73025" cy="1976755"/>
            </a:xfrm>
            <a:custGeom>
              <a:avLst/>
              <a:gdLst/>
              <a:ahLst/>
              <a:cxnLst/>
              <a:rect l="l" t="t" r="r" b="b"/>
              <a:pathLst>
                <a:path w="73025" h="1976754">
                  <a:moveTo>
                    <a:pt x="0" y="0"/>
                  </a:moveTo>
                  <a:lnTo>
                    <a:pt x="72613" y="0"/>
                  </a:lnTo>
                  <a:lnTo>
                    <a:pt x="72613" y="1976700"/>
                  </a:lnTo>
                  <a:lnTo>
                    <a:pt x="0" y="197670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0" name="object 740"/>
            <p:cNvSpPr/>
            <p:nvPr/>
          </p:nvSpPr>
          <p:spPr>
            <a:xfrm>
              <a:off x="6580938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1" name="object 741"/>
            <p:cNvSpPr/>
            <p:nvPr/>
          </p:nvSpPr>
          <p:spPr>
            <a:xfrm>
              <a:off x="6580938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2" name="object 742"/>
            <p:cNvSpPr/>
            <p:nvPr/>
          </p:nvSpPr>
          <p:spPr>
            <a:xfrm>
              <a:off x="6508324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3" name="object 743"/>
            <p:cNvSpPr/>
            <p:nvPr/>
          </p:nvSpPr>
          <p:spPr>
            <a:xfrm>
              <a:off x="6508324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4" name="object 744"/>
            <p:cNvSpPr/>
            <p:nvPr/>
          </p:nvSpPr>
          <p:spPr>
            <a:xfrm>
              <a:off x="6427642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5" name="object 745"/>
            <p:cNvSpPr/>
            <p:nvPr/>
          </p:nvSpPr>
          <p:spPr>
            <a:xfrm>
              <a:off x="6427642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6" name="object 746"/>
            <p:cNvSpPr/>
            <p:nvPr/>
          </p:nvSpPr>
          <p:spPr>
            <a:xfrm>
              <a:off x="6355029" y="3216512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72613" y="1960564"/>
                  </a:moveTo>
                  <a:lnTo>
                    <a:pt x="0" y="196056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6056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7" name="object 747"/>
            <p:cNvSpPr/>
            <p:nvPr/>
          </p:nvSpPr>
          <p:spPr>
            <a:xfrm>
              <a:off x="6355029" y="3216512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0" y="0"/>
                  </a:moveTo>
                  <a:lnTo>
                    <a:pt x="72613" y="0"/>
                  </a:lnTo>
                  <a:lnTo>
                    <a:pt x="72613" y="1960564"/>
                  </a:lnTo>
                  <a:lnTo>
                    <a:pt x="0" y="196056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8" name="object 748"/>
            <p:cNvSpPr/>
            <p:nvPr/>
          </p:nvSpPr>
          <p:spPr>
            <a:xfrm>
              <a:off x="6274347" y="3208444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72613" y="1960564"/>
                  </a:moveTo>
                  <a:lnTo>
                    <a:pt x="0" y="196056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6056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9" name="object 749"/>
            <p:cNvSpPr/>
            <p:nvPr/>
          </p:nvSpPr>
          <p:spPr>
            <a:xfrm>
              <a:off x="6274347" y="3208444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0" y="0"/>
                  </a:moveTo>
                  <a:lnTo>
                    <a:pt x="72613" y="0"/>
                  </a:lnTo>
                  <a:lnTo>
                    <a:pt x="72613" y="1960564"/>
                  </a:lnTo>
                  <a:lnTo>
                    <a:pt x="0" y="196056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0" name="object 750"/>
            <p:cNvSpPr/>
            <p:nvPr/>
          </p:nvSpPr>
          <p:spPr>
            <a:xfrm>
              <a:off x="6201734" y="3216512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72613" y="1952496"/>
                  </a:moveTo>
                  <a:lnTo>
                    <a:pt x="0" y="195249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5249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1" name="object 751"/>
            <p:cNvSpPr/>
            <p:nvPr/>
          </p:nvSpPr>
          <p:spPr>
            <a:xfrm>
              <a:off x="6201734" y="3216512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0" y="0"/>
                  </a:moveTo>
                  <a:lnTo>
                    <a:pt x="72613" y="0"/>
                  </a:lnTo>
                  <a:lnTo>
                    <a:pt x="72613" y="1952496"/>
                  </a:lnTo>
                  <a:lnTo>
                    <a:pt x="0" y="195249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2" name="object 752"/>
            <p:cNvSpPr/>
            <p:nvPr/>
          </p:nvSpPr>
          <p:spPr>
            <a:xfrm>
              <a:off x="6121052" y="3224580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72613" y="1952496"/>
                  </a:moveTo>
                  <a:lnTo>
                    <a:pt x="0" y="195249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5249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3" name="object 753"/>
            <p:cNvSpPr/>
            <p:nvPr/>
          </p:nvSpPr>
          <p:spPr>
            <a:xfrm>
              <a:off x="6121052" y="3224580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0" y="0"/>
                  </a:moveTo>
                  <a:lnTo>
                    <a:pt x="72613" y="0"/>
                  </a:lnTo>
                  <a:lnTo>
                    <a:pt x="72613" y="1952496"/>
                  </a:lnTo>
                  <a:lnTo>
                    <a:pt x="0" y="195249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4" name="object 754"/>
            <p:cNvSpPr/>
            <p:nvPr/>
          </p:nvSpPr>
          <p:spPr>
            <a:xfrm>
              <a:off x="6040370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5" name="object 755"/>
            <p:cNvSpPr/>
            <p:nvPr/>
          </p:nvSpPr>
          <p:spPr>
            <a:xfrm>
              <a:off x="6040370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6" name="object 756"/>
            <p:cNvSpPr/>
            <p:nvPr/>
          </p:nvSpPr>
          <p:spPr>
            <a:xfrm>
              <a:off x="5967757" y="3200376"/>
              <a:ext cx="73025" cy="1969135"/>
            </a:xfrm>
            <a:custGeom>
              <a:avLst/>
              <a:gdLst/>
              <a:ahLst/>
              <a:cxnLst/>
              <a:rect l="l" t="t" r="r" b="b"/>
              <a:pathLst>
                <a:path w="73025" h="1969135">
                  <a:moveTo>
                    <a:pt x="72613" y="1968632"/>
                  </a:moveTo>
                  <a:lnTo>
                    <a:pt x="0" y="196863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6863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7" name="object 757"/>
            <p:cNvSpPr/>
            <p:nvPr/>
          </p:nvSpPr>
          <p:spPr>
            <a:xfrm>
              <a:off x="5967757" y="3200376"/>
              <a:ext cx="73025" cy="1969135"/>
            </a:xfrm>
            <a:custGeom>
              <a:avLst/>
              <a:gdLst/>
              <a:ahLst/>
              <a:cxnLst/>
              <a:rect l="l" t="t" r="r" b="b"/>
              <a:pathLst>
                <a:path w="73025" h="1969135">
                  <a:moveTo>
                    <a:pt x="0" y="0"/>
                  </a:moveTo>
                  <a:lnTo>
                    <a:pt x="72613" y="0"/>
                  </a:lnTo>
                  <a:lnTo>
                    <a:pt x="72613" y="1968632"/>
                  </a:lnTo>
                  <a:lnTo>
                    <a:pt x="0" y="196863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8" name="object 758"/>
            <p:cNvSpPr/>
            <p:nvPr/>
          </p:nvSpPr>
          <p:spPr>
            <a:xfrm>
              <a:off x="5887075" y="3160035"/>
              <a:ext cx="73025" cy="2001520"/>
            </a:xfrm>
            <a:custGeom>
              <a:avLst/>
              <a:gdLst/>
              <a:ahLst/>
              <a:cxnLst/>
              <a:rect l="l" t="t" r="r" b="b"/>
              <a:pathLst>
                <a:path w="73025" h="2001520">
                  <a:moveTo>
                    <a:pt x="72613" y="2000905"/>
                  </a:moveTo>
                  <a:lnTo>
                    <a:pt x="0" y="200090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0090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9" name="object 759"/>
            <p:cNvSpPr/>
            <p:nvPr/>
          </p:nvSpPr>
          <p:spPr>
            <a:xfrm>
              <a:off x="5887075" y="3160035"/>
              <a:ext cx="73025" cy="2001520"/>
            </a:xfrm>
            <a:custGeom>
              <a:avLst/>
              <a:gdLst/>
              <a:ahLst/>
              <a:cxnLst/>
              <a:rect l="l" t="t" r="r" b="b"/>
              <a:pathLst>
                <a:path w="73025" h="2001520">
                  <a:moveTo>
                    <a:pt x="0" y="0"/>
                  </a:moveTo>
                  <a:lnTo>
                    <a:pt x="72613" y="0"/>
                  </a:lnTo>
                  <a:lnTo>
                    <a:pt x="72613" y="2000905"/>
                  </a:lnTo>
                  <a:lnTo>
                    <a:pt x="0" y="200090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0" name="object 760"/>
            <p:cNvSpPr/>
            <p:nvPr/>
          </p:nvSpPr>
          <p:spPr>
            <a:xfrm>
              <a:off x="5814462" y="3111626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72613" y="2041245"/>
                  </a:moveTo>
                  <a:lnTo>
                    <a:pt x="0" y="204124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4124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1" name="object 761"/>
            <p:cNvSpPr/>
            <p:nvPr/>
          </p:nvSpPr>
          <p:spPr>
            <a:xfrm>
              <a:off x="5814462" y="3111626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0" y="0"/>
                  </a:moveTo>
                  <a:lnTo>
                    <a:pt x="72613" y="0"/>
                  </a:lnTo>
                  <a:lnTo>
                    <a:pt x="72613" y="2041245"/>
                  </a:lnTo>
                  <a:lnTo>
                    <a:pt x="0" y="20412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2" name="object 762"/>
            <p:cNvSpPr/>
            <p:nvPr/>
          </p:nvSpPr>
          <p:spPr>
            <a:xfrm>
              <a:off x="5733780" y="3071285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72613" y="2065450"/>
                  </a:moveTo>
                  <a:lnTo>
                    <a:pt x="0" y="20654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654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3" name="object 763"/>
            <p:cNvSpPr/>
            <p:nvPr/>
          </p:nvSpPr>
          <p:spPr>
            <a:xfrm>
              <a:off x="5733780" y="3071285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0" y="0"/>
                  </a:moveTo>
                  <a:lnTo>
                    <a:pt x="72613" y="0"/>
                  </a:lnTo>
                  <a:lnTo>
                    <a:pt x="72613" y="2065450"/>
                  </a:lnTo>
                  <a:lnTo>
                    <a:pt x="0" y="20654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4" name="object 764"/>
            <p:cNvSpPr/>
            <p:nvPr/>
          </p:nvSpPr>
          <p:spPr>
            <a:xfrm>
              <a:off x="5669229" y="3039020"/>
              <a:ext cx="73025" cy="2098040"/>
            </a:xfrm>
            <a:custGeom>
              <a:avLst/>
              <a:gdLst/>
              <a:ahLst/>
              <a:cxnLst/>
              <a:rect l="l" t="t" r="r" b="b"/>
              <a:pathLst>
                <a:path w="73025" h="2098040">
                  <a:moveTo>
                    <a:pt x="72618" y="0"/>
                  </a:moveTo>
                  <a:lnTo>
                    <a:pt x="0" y="0"/>
                  </a:lnTo>
                  <a:lnTo>
                    <a:pt x="0" y="32270"/>
                  </a:lnTo>
                  <a:lnTo>
                    <a:pt x="0" y="2097722"/>
                  </a:lnTo>
                  <a:lnTo>
                    <a:pt x="72618" y="2097722"/>
                  </a:lnTo>
                  <a:lnTo>
                    <a:pt x="72618" y="32270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5" name="object 765"/>
            <p:cNvSpPr/>
            <p:nvPr/>
          </p:nvSpPr>
          <p:spPr>
            <a:xfrm>
              <a:off x="5669235" y="3039013"/>
              <a:ext cx="73025" cy="2098040"/>
            </a:xfrm>
            <a:custGeom>
              <a:avLst/>
              <a:gdLst/>
              <a:ahLst/>
              <a:cxnLst/>
              <a:rect l="l" t="t" r="r" b="b"/>
              <a:pathLst>
                <a:path w="73025" h="2098040">
                  <a:moveTo>
                    <a:pt x="0" y="0"/>
                  </a:moveTo>
                  <a:lnTo>
                    <a:pt x="72613" y="0"/>
                  </a:lnTo>
                  <a:lnTo>
                    <a:pt x="72613" y="2097723"/>
                  </a:lnTo>
                  <a:lnTo>
                    <a:pt x="0" y="209772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6" name="object 766"/>
            <p:cNvSpPr/>
            <p:nvPr/>
          </p:nvSpPr>
          <p:spPr>
            <a:xfrm>
              <a:off x="5588553" y="3022876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72613" y="2105791"/>
                  </a:moveTo>
                  <a:lnTo>
                    <a:pt x="0" y="210579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0579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7" name="object 767"/>
            <p:cNvSpPr/>
            <p:nvPr/>
          </p:nvSpPr>
          <p:spPr>
            <a:xfrm>
              <a:off x="5588553" y="3022876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0" y="0"/>
                  </a:moveTo>
                  <a:lnTo>
                    <a:pt x="72613" y="0"/>
                  </a:lnTo>
                  <a:lnTo>
                    <a:pt x="72613" y="2105791"/>
                  </a:lnTo>
                  <a:lnTo>
                    <a:pt x="0" y="210579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8" name="object 768"/>
            <p:cNvSpPr/>
            <p:nvPr/>
          </p:nvSpPr>
          <p:spPr>
            <a:xfrm>
              <a:off x="5507871" y="3014808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72613" y="2105791"/>
                  </a:moveTo>
                  <a:lnTo>
                    <a:pt x="0" y="210579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0579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9" name="object 769"/>
            <p:cNvSpPr/>
            <p:nvPr/>
          </p:nvSpPr>
          <p:spPr>
            <a:xfrm>
              <a:off x="5507871" y="3014808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0" y="0"/>
                  </a:moveTo>
                  <a:lnTo>
                    <a:pt x="72613" y="0"/>
                  </a:lnTo>
                  <a:lnTo>
                    <a:pt x="72613" y="2105791"/>
                  </a:lnTo>
                  <a:lnTo>
                    <a:pt x="0" y="210579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0" name="object 770"/>
            <p:cNvSpPr/>
            <p:nvPr/>
          </p:nvSpPr>
          <p:spPr>
            <a:xfrm>
              <a:off x="5435258" y="2990604"/>
              <a:ext cx="73025" cy="2130425"/>
            </a:xfrm>
            <a:custGeom>
              <a:avLst/>
              <a:gdLst/>
              <a:ahLst/>
              <a:cxnLst/>
              <a:rect l="l" t="t" r="r" b="b"/>
              <a:pathLst>
                <a:path w="73025" h="2130425">
                  <a:moveTo>
                    <a:pt x="72613" y="2129995"/>
                  </a:moveTo>
                  <a:lnTo>
                    <a:pt x="0" y="21299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299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1" name="object 771"/>
            <p:cNvSpPr/>
            <p:nvPr/>
          </p:nvSpPr>
          <p:spPr>
            <a:xfrm>
              <a:off x="5435258" y="2990604"/>
              <a:ext cx="73025" cy="2130425"/>
            </a:xfrm>
            <a:custGeom>
              <a:avLst/>
              <a:gdLst/>
              <a:ahLst/>
              <a:cxnLst/>
              <a:rect l="l" t="t" r="r" b="b"/>
              <a:pathLst>
                <a:path w="73025" h="2130425">
                  <a:moveTo>
                    <a:pt x="0" y="0"/>
                  </a:moveTo>
                  <a:lnTo>
                    <a:pt x="72613" y="0"/>
                  </a:lnTo>
                  <a:lnTo>
                    <a:pt x="72613" y="2129995"/>
                  </a:lnTo>
                  <a:lnTo>
                    <a:pt x="0" y="21299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2" name="object 772"/>
            <p:cNvSpPr/>
            <p:nvPr/>
          </p:nvSpPr>
          <p:spPr>
            <a:xfrm>
              <a:off x="5354576" y="2942195"/>
              <a:ext cx="73025" cy="2162810"/>
            </a:xfrm>
            <a:custGeom>
              <a:avLst/>
              <a:gdLst/>
              <a:ahLst/>
              <a:cxnLst/>
              <a:rect l="l" t="t" r="r" b="b"/>
              <a:pathLst>
                <a:path w="73025" h="2162810">
                  <a:moveTo>
                    <a:pt x="72613" y="2162268"/>
                  </a:moveTo>
                  <a:lnTo>
                    <a:pt x="0" y="216226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6226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3" name="object 773"/>
            <p:cNvSpPr/>
            <p:nvPr/>
          </p:nvSpPr>
          <p:spPr>
            <a:xfrm>
              <a:off x="5354576" y="2942195"/>
              <a:ext cx="73025" cy="2162810"/>
            </a:xfrm>
            <a:custGeom>
              <a:avLst/>
              <a:gdLst/>
              <a:ahLst/>
              <a:cxnLst/>
              <a:rect l="l" t="t" r="r" b="b"/>
              <a:pathLst>
                <a:path w="73025" h="2162810">
                  <a:moveTo>
                    <a:pt x="0" y="0"/>
                  </a:moveTo>
                  <a:lnTo>
                    <a:pt x="72613" y="0"/>
                  </a:lnTo>
                  <a:lnTo>
                    <a:pt x="72613" y="2162268"/>
                  </a:lnTo>
                  <a:lnTo>
                    <a:pt x="0" y="216226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4" name="object 774"/>
            <p:cNvSpPr/>
            <p:nvPr/>
          </p:nvSpPr>
          <p:spPr>
            <a:xfrm>
              <a:off x="5281963" y="2893786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72613" y="2210677"/>
                  </a:moveTo>
                  <a:lnTo>
                    <a:pt x="0" y="221067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1067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5" name="object 775"/>
            <p:cNvSpPr/>
            <p:nvPr/>
          </p:nvSpPr>
          <p:spPr>
            <a:xfrm>
              <a:off x="5281963" y="2893786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0" y="0"/>
                  </a:moveTo>
                  <a:lnTo>
                    <a:pt x="72613" y="0"/>
                  </a:lnTo>
                  <a:lnTo>
                    <a:pt x="72613" y="2210677"/>
                  </a:lnTo>
                  <a:lnTo>
                    <a:pt x="0" y="22106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6" name="object 776"/>
            <p:cNvSpPr/>
            <p:nvPr/>
          </p:nvSpPr>
          <p:spPr>
            <a:xfrm>
              <a:off x="5201281" y="2845377"/>
              <a:ext cx="73025" cy="2251075"/>
            </a:xfrm>
            <a:custGeom>
              <a:avLst/>
              <a:gdLst/>
              <a:ahLst/>
              <a:cxnLst/>
              <a:rect l="l" t="t" r="r" b="b"/>
              <a:pathLst>
                <a:path w="73025" h="2251075">
                  <a:moveTo>
                    <a:pt x="72613" y="2251018"/>
                  </a:moveTo>
                  <a:lnTo>
                    <a:pt x="0" y="225101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5101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7" name="object 777"/>
            <p:cNvSpPr/>
            <p:nvPr/>
          </p:nvSpPr>
          <p:spPr>
            <a:xfrm>
              <a:off x="5201281" y="2845377"/>
              <a:ext cx="73025" cy="2251075"/>
            </a:xfrm>
            <a:custGeom>
              <a:avLst/>
              <a:gdLst/>
              <a:ahLst/>
              <a:cxnLst/>
              <a:rect l="l" t="t" r="r" b="b"/>
              <a:pathLst>
                <a:path w="73025" h="2251075">
                  <a:moveTo>
                    <a:pt x="0" y="0"/>
                  </a:moveTo>
                  <a:lnTo>
                    <a:pt x="72613" y="0"/>
                  </a:lnTo>
                  <a:lnTo>
                    <a:pt x="72613" y="2251018"/>
                  </a:lnTo>
                  <a:lnTo>
                    <a:pt x="0" y="225101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8" name="object 778"/>
            <p:cNvSpPr/>
            <p:nvPr/>
          </p:nvSpPr>
          <p:spPr>
            <a:xfrm>
              <a:off x="5128668" y="2853445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72613" y="2242950"/>
                  </a:moveTo>
                  <a:lnTo>
                    <a:pt x="0" y="22429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429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9" name="object 779"/>
            <p:cNvSpPr/>
            <p:nvPr/>
          </p:nvSpPr>
          <p:spPr>
            <a:xfrm>
              <a:off x="5128668" y="2853445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0" y="0"/>
                  </a:moveTo>
                  <a:lnTo>
                    <a:pt x="72613" y="0"/>
                  </a:lnTo>
                  <a:lnTo>
                    <a:pt x="72613" y="2242950"/>
                  </a:lnTo>
                  <a:lnTo>
                    <a:pt x="0" y="22429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0" name="object 780"/>
            <p:cNvSpPr/>
            <p:nvPr/>
          </p:nvSpPr>
          <p:spPr>
            <a:xfrm>
              <a:off x="5047986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72613" y="2307495"/>
                  </a:moveTo>
                  <a:lnTo>
                    <a:pt x="0" y="23074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074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1" name="object 781"/>
            <p:cNvSpPr/>
            <p:nvPr/>
          </p:nvSpPr>
          <p:spPr>
            <a:xfrm>
              <a:off x="5047986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0" y="0"/>
                  </a:moveTo>
                  <a:lnTo>
                    <a:pt x="72613" y="0"/>
                  </a:lnTo>
                  <a:lnTo>
                    <a:pt x="72613" y="2307495"/>
                  </a:lnTo>
                  <a:lnTo>
                    <a:pt x="0" y="23074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2" name="object 782"/>
            <p:cNvSpPr/>
            <p:nvPr/>
          </p:nvSpPr>
          <p:spPr>
            <a:xfrm>
              <a:off x="4975372" y="2764695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3" name="object 783"/>
            <p:cNvSpPr/>
            <p:nvPr/>
          </p:nvSpPr>
          <p:spPr>
            <a:xfrm>
              <a:off x="4975372" y="2764695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4" name="object 784"/>
            <p:cNvSpPr/>
            <p:nvPr/>
          </p:nvSpPr>
          <p:spPr>
            <a:xfrm>
              <a:off x="4894691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72613" y="2307495"/>
                  </a:moveTo>
                  <a:lnTo>
                    <a:pt x="0" y="23074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074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5" name="object 785"/>
            <p:cNvSpPr/>
            <p:nvPr/>
          </p:nvSpPr>
          <p:spPr>
            <a:xfrm>
              <a:off x="4894691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0" y="0"/>
                  </a:moveTo>
                  <a:lnTo>
                    <a:pt x="72613" y="0"/>
                  </a:lnTo>
                  <a:lnTo>
                    <a:pt x="72613" y="2307495"/>
                  </a:lnTo>
                  <a:lnTo>
                    <a:pt x="0" y="23074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6" name="object 786"/>
            <p:cNvSpPr/>
            <p:nvPr/>
          </p:nvSpPr>
          <p:spPr>
            <a:xfrm>
              <a:off x="4822077" y="2780831"/>
              <a:ext cx="73025" cy="2291715"/>
            </a:xfrm>
            <a:custGeom>
              <a:avLst/>
              <a:gdLst/>
              <a:ahLst/>
              <a:cxnLst/>
              <a:rect l="l" t="t" r="r" b="b"/>
              <a:pathLst>
                <a:path w="73025" h="2291715">
                  <a:moveTo>
                    <a:pt x="72613" y="2291359"/>
                  </a:moveTo>
                  <a:lnTo>
                    <a:pt x="0" y="229135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9135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7" name="object 787"/>
            <p:cNvSpPr/>
            <p:nvPr/>
          </p:nvSpPr>
          <p:spPr>
            <a:xfrm>
              <a:off x="4822077" y="2780831"/>
              <a:ext cx="73025" cy="2291715"/>
            </a:xfrm>
            <a:custGeom>
              <a:avLst/>
              <a:gdLst/>
              <a:ahLst/>
              <a:cxnLst/>
              <a:rect l="l" t="t" r="r" b="b"/>
              <a:pathLst>
                <a:path w="73025" h="2291715">
                  <a:moveTo>
                    <a:pt x="0" y="0"/>
                  </a:moveTo>
                  <a:lnTo>
                    <a:pt x="72613" y="0"/>
                  </a:lnTo>
                  <a:lnTo>
                    <a:pt x="72613" y="2291359"/>
                  </a:lnTo>
                  <a:lnTo>
                    <a:pt x="0" y="229135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8" name="object 788"/>
            <p:cNvSpPr/>
            <p:nvPr/>
          </p:nvSpPr>
          <p:spPr>
            <a:xfrm>
              <a:off x="4749464" y="2764695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72613" y="2307495"/>
                  </a:moveTo>
                  <a:lnTo>
                    <a:pt x="0" y="23074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074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9" name="object 789"/>
            <p:cNvSpPr/>
            <p:nvPr/>
          </p:nvSpPr>
          <p:spPr>
            <a:xfrm>
              <a:off x="4749464" y="2764695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0" y="0"/>
                  </a:moveTo>
                  <a:lnTo>
                    <a:pt x="72613" y="0"/>
                  </a:lnTo>
                  <a:lnTo>
                    <a:pt x="72613" y="2307495"/>
                  </a:lnTo>
                  <a:lnTo>
                    <a:pt x="0" y="23074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0" name="object 790"/>
            <p:cNvSpPr/>
            <p:nvPr/>
          </p:nvSpPr>
          <p:spPr>
            <a:xfrm>
              <a:off x="466878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1" name="object 791"/>
            <p:cNvSpPr/>
            <p:nvPr/>
          </p:nvSpPr>
          <p:spPr>
            <a:xfrm>
              <a:off x="466878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2" name="object 792"/>
            <p:cNvSpPr/>
            <p:nvPr/>
          </p:nvSpPr>
          <p:spPr>
            <a:xfrm>
              <a:off x="4596169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3" name="object 793"/>
            <p:cNvSpPr/>
            <p:nvPr/>
          </p:nvSpPr>
          <p:spPr>
            <a:xfrm>
              <a:off x="4596169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4" name="object 794"/>
            <p:cNvSpPr/>
            <p:nvPr/>
          </p:nvSpPr>
          <p:spPr>
            <a:xfrm>
              <a:off x="451548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5" name="object 795"/>
            <p:cNvSpPr/>
            <p:nvPr/>
          </p:nvSpPr>
          <p:spPr>
            <a:xfrm>
              <a:off x="451548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6" name="object 796"/>
            <p:cNvSpPr/>
            <p:nvPr/>
          </p:nvSpPr>
          <p:spPr>
            <a:xfrm>
              <a:off x="4442873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7" name="object 797"/>
            <p:cNvSpPr/>
            <p:nvPr/>
          </p:nvSpPr>
          <p:spPr>
            <a:xfrm>
              <a:off x="4442873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8" name="object 798"/>
            <p:cNvSpPr/>
            <p:nvPr/>
          </p:nvSpPr>
          <p:spPr>
            <a:xfrm>
              <a:off x="436219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9" name="object 799"/>
            <p:cNvSpPr/>
            <p:nvPr/>
          </p:nvSpPr>
          <p:spPr>
            <a:xfrm>
              <a:off x="436219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0" name="object 800"/>
            <p:cNvSpPr/>
            <p:nvPr/>
          </p:nvSpPr>
          <p:spPr>
            <a:xfrm>
              <a:off x="4289578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72613" y="2339768"/>
                  </a:moveTo>
                  <a:lnTo>
                    <a:pt x="0" y="233976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976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1" name="object 801"/>
            <p:cNvSpPr/>
            <p:nvPr/>
          </p:nvSpPr>
          <p:spPr>
            <a:xfrm>
              <a:off x="4289578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0" y="0"/>
                  </a:moveTo>
                  <a:lnTo>
                    <a:pt x="72613" y="0"/>
                  </a:lnTo>
                  <a:lnTo>
                    <a:pt x="72613" y="2339768"/>
                  </a:lnTo>
                  <a:lnTo>
                    <a:pt x="0" y="233976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2" name="object 802"/>
            <p:cNvSpPr/>
            <p:nvPr/>
          </p:nvSpPr>
          <p:spPr>
            <a:xfrm>
              <a:off x="4208897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72613" y="2339768"/>
                  </a:moveTo>
                  <a:lnTo>
                    <a:pt x="0" y="233976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976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3" name="object 803"/>
            <p:cNvSpPr/>
            <p:nvPr/>
          </p:nvSpPr>
          <p:spPr>
            <a:xfrm>
              <a:off x="4208897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0" y="0"/>
                  </a:moveTo>
                  <a:lnTo>
                    <a:pt x="72613" y="0"/>
                  </a:lnTo>
                  <a:lnTo>
                    <a:pt x="72613" y="2339768"/>
                  </a:lnTo>
                  <a:lnTo>
                    <a:pt x="0" y="233976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4" name="object 804"/>
            <p:cNvSpPr/>
            <p:nvPr/>
          </p:nvSpPr>
          <p:spPr>
            <a:xfrm>
              <a:off x="4136283" y="2716286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72613" y="2331699"/>
                  </a:moveTo>
                  <a:lnTo>
                    <a:pt x="0" y="23316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169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5" name="object 805"/>
            <p:cNvSpPr/>
            <p:nvPr/>
          </p:nvSpPr>
          <p:spPr>
            <a:xfrm>
              <a:off x="4136283" y="2716286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0" y="0"/>
                  </a:moveTo>
                  <a:lnTo>
                    <a:pt x="72613" y="0"/>
                  </a:lnTo>
                  <a:lnTo>
                    <a:pt x="72613" y="2331699"/>
                  </a:lnTo>
                  <a:lnTo>
                    <a:pt x="0" y="2331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6" name="object 806"/>
            <p:cNvSpPr/>
            <p:nvPr/>
          </p:nvSpPr>
          <p:spPr>
            <a:xfrm>
              <a:off x="4055602" y="2692081"/>
              <a:ext cx="73025" cy="2356485"/>
            </a:xfrm>
            <a:custGeom>
              <a:avLst/>
              <a:gdLst/>
              <a:ahLst/>
              <a:cxnLst/>
              <a:rect l="l" t="t" r="r" b="b"/>
              <a:pathLst>
                <a:path w="73025" h="2356485">
                  <a:moveTo>
                    <a:pt x="72613" y="2355904"/>
                  </a:moveTo>
                  <a:lnTo>
                    <a:pt x="0" y="235590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5590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7" name="object 807"/>
            <p:cNvSpPr/>
            <p:nvPr/>
          </p:nvSpPr>
          <p:spPr>
            <a:xfrm>
              <a:off x="4055602" y="2692081"/>
              <a:ext cx="73025" cy="2356485"/>
            </a:xfrm>
            <a:custGeom>
              <a:avLst/>
              <a:gdLst/>
              <a:ahLst/>
              <a:cxnLst/>
              <a:rect l="l" t="t" r="r" b="b"/>
              <a:pathLst>
                <a:path w="73025" h="2356485">
                  <a:moveTo>
                    <a:pt x="0" y="0"/>
                  </a:moveTo>
                  <a:lnTo>
                    <a:pt x="72613" y="0"/>
                  </a:lnTo>
                  <a:lnTo>
                    <a:pt x="72613" y="2355904"/>
                  </a:lnTo>
                  <a:lnTo>
                    <a:pt x="0" y="235590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8" name="object 808"/>
            <p:cNvSpPr/>
            <p:nvPr/>
          </p:nvSpPr>
          <p:spPr>
            <a:xfrm>
              <a:off x="3982988" y="2675945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9" name="object 809"/>
            <p:cNvSpPr/>
            <p:nvPr/>
          </p:nvSpPr>
          <p:spPr>
            <a:xfrm>
              <a:off x="3982988" y="2675945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0" name="object 810"/>
            <p:cNvSpPr/>
            <p:nvPr/>
          </p:nvSpPr>
          <p:spPr>
            <a:xfrm>
              <a:off x="3902306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1" name="object 811"/>
            <p:cNvSpPr/>
            <p:nvPr/>
          </p:nvSpPr>
          <p:spPr>
            <a:xfrm>
              <a:off x="3902306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2" name="object 812"/>
            <p:cNvSpPr/>
            <p:nvPr/>
          </p:nvSpPr>
          <p:spPr>
            <a:xfrm>
              <a:off x="3829693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3" name="object 813"/>
            <p:cNvSpPr/>
            <p:nvPr/>
          </p:nvSpPr>
          <p:spPr>
            <a:xfrm>
              <a:off x="3829693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4" name="object 814"/>
            <p:cNvSpPr/>
            <p:nvPr/>
          </p:nvSpPr>
          <p:spPr>
            <a:xfrm>
              <a:off x="3757079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5" name="object 815"/>
            <p:cNvSpPr/>
            <p:nvPr/>
          </p:nvSpPr>
          <p:spPr>
            <a:xfrm>
              <a:off x="3757079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6" name="object 816"/>
            <p:cNvSpPr/>
            <p:nvPr/>
          </p:nvSpPr>
          <p:spPr>
            <a:xfrm>
              <a:off x="3676398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7" name="object 817"/>
            <p:cNvSpPr/>
            <p:nvPr/>
          </p:nvSpPr>
          <p:spPr>
            <a:xfrm>
              <a:off x="3676398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8" name="object 818"/>
            <p:cNvSpPr/>
            <p:nvPr/>
          </p:nvSpPr>
          <p:spPr>
            <a:xfrm>
              <a:off x="3603784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9" name="object 819"/>
            <p:cNvSpPr/>
            <p:nvPr/>
          </p:nvSpPr>
          <p:spPr>
            <a:xfrm>
              <a:off x="3603784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0" name="object 820"/>
            <p:cNvSpPr/>
            <p:nvPr/>
          </p:nvSpPr>
          <p:spPr>
            <a:xfrm>
              <a:off x="3523102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1" name="object 821"/>
            <p:cNvSpPr/>
            <p:nvPr/>
          </p:nvSpPr>
          <p:spPr>
            <a:xfrm>
              <a:off x="3523102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2" name="object 822"/>
            <p:cNvSpPr/>
            <p:nvPr/>
          </p:nvSpPr>
          <p:spPr>
            <a:xfrm>
              <a:off x="3450489" y="2716286"/>
              <a:ext cx="73025" cy="2348230"/>
            </a:xfrm>
            <a:custGeom>
              <a:avLst/>
              <a:gdLst/>
              <a:ahLst/>
              <a:cxnLst/>
              <a:rect l="l" t="t" r="r" b="b"/>
              <a:pathLst>
                <a:path w="73025" h="2348229">
                  <a:moveTo>
                    <a:pt x="72613" y="2347836"/>
                  </a:moveTo>
                  <a:lnTo>
                    <a:pt x="0" y="234783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4783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3" name="object 823"/>
            <p:cNvSpPr/>
            <p:nvPr/>
          </p:nvSpPr>
          <p:spPr>
            <a:xfrm>
              <a:off x="3450489" y="2716286"/>
              <a:ext cx="73025" cy="2348230"/>
            </a:xfrm>
            <a:custGeom>
              <a:avLst/>
              <a:gdLst/>
              <a:ahLst/>
              <a:cxnLst/>
              <a:rect l="l" t="t" r="r" b="b"/>
              <a:pathLst>
                <a:path w="73025" h="2348229">
                  <a:moveTo>
                    <a:pt x="0" y="0"/>
                  </a:moveTo>
                  <a:lnTo>
                    <a:pt x="72613" y="0"/>
                  </a:lnTo>
                  <a:lnTo>
                    <a:pt x="72613" y="2347836"/>
                  </a:lnTo>
                  <a:lnTo>
                    <a:pt x="0" y="234783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4" name="object 824"/>
            <p:cNvSpPr/>
            <p:nvPr/>
          </p:nvSpPr>
          <p:spPr>
            <a:xfrm>
              <a:off x="3369807" y="2732422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72613" y="2331699"/>
                  </a:moveTo>
                  <a:lnTo>
                    <a:pt x="0" y="23316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169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5" name="object 825"/>
            <p:cNvSpPr/>
            <p:nvPr/>
          </p:nvSpPr>
          <p:spPr>
            <a:xfrm>
              <a:off x="3369807" y="2732422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0" y="0"/>
                  </a:moveTo>
                  <a:lnTo>
                    <a:pt x="72613" y="0"/>
                  </a:lnTo>
                  <a:lnTo>
                    <a:pt x="72613" y="2331699"/>
                  </a:lnTo>
                  <a:lnTo>
                    <a:pt x="0" y="2331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6" name="object 826"/>
            <p:cNvSpPr/>
            <p:nvPr/>
          </p:nvSpPr>
          <p:spPr>
            <a:xfrm>
              <a:off x="3289126" y="2756627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7" name="object 827"/>
            <p:cNvSpPr/>
            <p:nvPr/>
          </p:nvSpPr>
          <p:spPr>
            <a:xfrm>
              <a:off x="3289126" y="2756627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8" name="object 828"/>
            <p:cNvSpPr/>
            <p:nvPr/>
          </p:nvSpPr>
          <p:spPr>
            <a:xfrm>
              <a:off x="3216512" y="2740490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9" name="object 829"/>
            <p:cNvSpPr/>
            <p:nvPr/>
          </p:nvSpPr>
          <p:spPr>
            <a:xfrm>
              <a:off x="3216512" y="2740490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0" name="object 830"/>
            <p:cNvSpPr/>
            <p:nvPr/>
          </p:nvSpPr>
          <p:spPr>
            <a:xfrm>
              <a:off x="3135831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1" name="object 831"/>
            <p:cNvSpPr/>
            <p:nvPr/>
          </p:nvSpPr>
          <p:spPr>
            <a:xfrm>
              <a:off x="3135831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2" name="object 832"/>
            <p:cNvSpPr/>
            <p:nvPr/>
          </p:nvSpPr>
          <p:spPr>
            <a:xfrm>
              <a:off x="306321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3" name="object 833"/>
            <p:cNvSpPr/>
            <p:nvPr/>
          </p:nvSpPr>
          <p:spPr>
            <a:xfrm>
              <a:off x="306321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4" name="object 834"/>
            <p:cNvSpPr/>
            <p:nvPr/>
          </p:nvSpPr>
          <p:spPr>
            <a:xfrm>
              <a:off x="2982535" y="2788900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72613" y="2283290"/>
                  </a:moveTo>
                  <a:lnTo>
                    <a:pt x="0" y="22832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832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5" name="object 835"/>
            <p:cNvSpPr/>
            <p:nvPr/>
          </p:nvSpPr>
          <p:spPr>
            <a:xfrm>
              <a:off x="2982535" y="2788900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0" y="0"/>
                  </a:moveTo>
                  <a:lnTo>
                    <a:pt x="72613" y="0"/>
                  </a:lnTo>
                  <a:lnTo>
                    <a:pt x="72613" y="2283290"/>
                  </a:lnTo>
                  <a:lnTo>
                    <a:pt x="0" y="22832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6" name="object 836"/>
            <p:cNvSpPr/>
            <p:nvPr/>
          </p:nvSpPr>
          <p:spPr>
            <a:xfrm>
              <a:off x="2909922" y="2772763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72613" y="2299427"/>
                  </a:moveTo>
                  <a:lnTo>
                    <a:pt x="0" y="2299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99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7" name="object 837"/>
            <p:cNvSpPr/>
            <p:nvPr/>
          </p:nvSpPr>
          <p:spPr>
            <a:xfrm>
              <a:off x="2909922" y="2772763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0" y="0"/>
                  </a:moveTo>
                  <a:lnTo>
                    <a:pt x="72613" y="0"/>
                  </a:lnTo>
                  <a:lnTo>
                    <a:pt x="72613" y="2299427"/>
                  </a:lnTo>
                  <a:lnTo>
                    <a:pt x="0" y="2299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8" name="object 838"/>
            <p:cNvSpPr/>
            <p:nvPr/>
          </p:nvSpPr>
          <p:spPr>
            <a:xfrm>
              <a:off x="2837308" y="2796968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72613" y="2283290"/>
                  </a:moveTo>
                  <a:lnTo>
                    <a:pt x="0" y="22832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832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9" name="object 839"/>
            <p:cNvSpPr/>
            <p:nvPr/>
          </p:nvSpPr>
          <p:spPr>
            <a:xfrm>
              <a:off x="2837308" y="2796968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0" y="0"/>
                  </a:moveTo>
                  <a:lnTo>
                    <a:pt x="72613" y="0"/>
                  </a:lnTo>
                  <a:lnTo>
                    <a:pt x="72613" y="2283290"/>
                  </a:lnTo>
                  <a:lnTo>
                    <a:pt x="0" y="22832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0" name="object 840"/>
            <p:cNvSpPr/>
            <p:nvPr/>
          </p:nvSpPr>
          <p:spPr>
            <a:xfrm>
              <a:off x="2756627" y="2805036"/>
              <a:ext cx="73025" cy="2275840"/>
            </a:xfrm>
            <a:custGeom>
              <a:avLst/>
              <a:gdLst/>
              <a:ahLst/>
              <a:cxnLst/>
              <a:rect l="l" t="t" r="r" b="b"/>
              <a:pathLst>
                <a:path w="73025" h="2275840">
                  <a:moveTo>
                    <a:pt x="72613" y="2275222"/>
                  </a:moveTo>
                  <a:lnTo>
                    <a:pt x="0" y="22752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7522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1" name="object 841"/>
            <p:cNvSpPr/>
            <p:nvPr/>
          </p:nvSpPr>
          <p:spPr>
            <a:xfrm>
              <a:off x="2756627" y="2805036"/>
              <a:ext cx="73025" cy="2275840"/>
            </a:xfrm>
            <a:custGeom>
              <a:avLst/>
              <a:gdLst/>
              <a:ahLst/>
              <a:cxnLst/>
              <a:rect l="l" t="t" r="r" b="b"/>
              <a:pathLst>
                <a:path w="73025" h="2275840">
                  <a:moveTo>
                    <a:pt x="0" y="0"/>
                  </a:moveTo>
                  <a:lnTo>
                    <a:pt x="72613" y="0"/>
                  </a:lnTo>
                  <a:lnTo>
                    <a:pt x="72613" y="2275222"/>
                  </a:lnTo>
                  <a:lnTo>
                    <a:pt x="0" y="22752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2" name="object 842"/>
            <p:cNvSpPr/>
            <p:nvPr/>
          </p:nvSpPr>
          <p:spPr>
            <a:xfrm>
              <a:off x="2684013" y="2837308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72613" y="2242950"/>
                  </a:moveTo>
                  <a:lnTo>
                    <a:pt x="0" y="22429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429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3" name="object 843"/>
            <p:cNvSpPr/>
            <p:nvPr/>
          </p:nvSpPr>
          <p:spPr>
            <a:xfrm>
              <a:off x="2684013" y="2837308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0" y="0"/>
                  </a:moveTo>
                  <a:lnTo>
                    <a:pt x="72613" y="0"/>
                  </a:lnTo>
                  <a:lnTo>
                    <a:pt x="72613" y="2242950"/>
                  </a:lnTo>
                  <a:lnTo>
                    <a:pt x="0" y="22429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4" name="object 844"/>
            <p:cNvSpPr/>
            <p:nvPr/>
          </p:nvSpPr>
          <p:spPr>
            <a:xfrm>
              <a:off x="2603332" y="2861513"/>
              <a:ext cx="73025" cy="2226945"/>
            </a:xfrm>
            <a:custGeom>
              <a:avLst/>
              <a:gdLst/>
              <a:ahLst/>
              <a:cxnLst/>
              <a:rect l="l" t="t" r="r" b="b"/>
              <a:pathLst>
                <a:path w="73025" h="2226945">
                  <a:moveTo>
                    <a:pt x="72613" y="2226813"/>
                  </a:moveTo>
                  <a:lnTo>
                    <a:pt x="0" y="22268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268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5" name="object 845"/>
            <p:cNvSpPr/>
            <p:nvPr/>
          </p:nvSpPr>
          <p:spPr>
            <a:xfrm>
              <a:off x="2603332" y="2861513"/>
              <a:ext cx="73025" cy="2226945"/>
            </a:xfrm>
            <a:custGeom>
              <a:avLst/>
              <a:gdLst/>
              <a:ahLst/>
              <a:cxnLst/>
              <a:rect l="l" t="t" r="r" b="b"/>
              <a:pathLst>
                <a:path w="73025" h="2226945">
                  <a:moveTo>
                    <a:pt x="0" y="0"/>
                  </a:moveTo>
                  <a:lnTo>
                    <a:pt x="72613" y="0"/>
                  </a:lnTo>
                  <a:lnTo>
                    <a:pt x="72613" y="2226813"/>
                  </a:lnTo>
                  <a:lnTo>
                    <a:pt x="0" y="22268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6" name="object 846"/>
            <p:cNvSpPr/>
            <p:nvPr/>
          </p:nvSpPr>
          <p:spPr>
            <a:xfrm>
              <a:off x="2530718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72613" y="2194541"/>
                  </a:moveTo>
                  <a:lnTo>
                    <a:pt x="0" y="21945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945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7" name="object 847"/>
            <p:cNvSpPr/>
            <p:nvPr/>
          </p:nvSpPr>
          <p:spPr>
            <a:xfrm>
              <a:off x="2530718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0" y="0"/>
                  </a:moveTo>
                  <a:lnTo>
                    <a:pt x="72613" y="0"/>
                  </a:lnTo>
                  <a:lnTo>
                    <a:pt x="72613" y="2194541"/>
                  </a:lnTo>
                  <a:lnTo>
                    <a:pt x="0" y="21945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8" name="object 848"/>
            <p:cNvSpPr/>
            <p:nvPr/>
          </p:nvSpPr>
          <p:spPr>
            <a:xfrm>
              <a:off x="2450036" y="2877649"/>
              <a:ext cx="73025" cy="2202815"/>
            </a:xfrm>
            <a:custGeom>
              <a:avLst/>
              <a:gdLst/>
              <a:ahLst/>
              <a:cxnLst/>
              <a:rect l="l" t="t" r="r" b="b"/>
              <a:pathLst>
                <a:path w="73025" h="2202815">
                  <a:moveTo>
                    <a:pt x="72613" y="2202609"/>
                  </a:moveTo>
                  <a:lnTo>
                    <a:pt x="0" y="220260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0260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450036" y="2877649"/>
              <a:ext cx="73025" cy="2202815"/>
            </a:xfrm>
            <a:custGeom>
              <a:avLst/>
              <a:gdLst/>
              <a:ahLst/>
              <a:cxnLst/>
              <a:rect l="l" t="t" r="r" b="b"/>
              <a:pathLst>
                <a:path w="73025" h="2202815">
                  <a:moveTo>
                    <a:pt x="0" y="0"/>
                  </a:moveTo>
                  <a:lnTo>
                    <a:pt x="72613" y="0"/>
                  </a:lnTo>
                  <a:lnTo>
                    <a:pt x="72613" y="2202609"/>
                  </a:lnTo>
                  <a:lnTo>
                    <a:pt x="0" y="220260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369355" y="2869581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72613" y="2210677"/>
                  </a:moveTo>
                  <a:lnTo>
                    <a:pt x="0" y="221067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1067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369355" y="2869581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0" y="0"/>
                  </a:moveTo>
                  <a:lnTo>
                    <a:pt x="72613" y="0"/>
                  </a:lnTo>
                  <a:lnTo>
                    <a:pt x="72613" y="2210677"/>
                  </a:lnTo>
                  <a:lnTo>
                    <a:pt x="0" y="22106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296741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72613" y="2194541"/>
                  </a:moveTo>
                  <a:lnTo>
                    <a:pt x="0" y="21945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945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296741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0" y="0"/>
                  </a:moveTo>
                  <a:lnTo>
                    <a:pt x="72613" y="0"/>
                  </a:lnTo>
                  <a:lnTo>
                    <a:pt x="72613" y="2194541"/>
                  </a:lnTo>
                  <a:lnTo>
                    <a:pt x="0" y="21945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4" name="object 854"/>
            <p:cNvSpPr/>
            <p:nvPr/>
          </p:nvSpPr>
          <p:spPr>
            <a:xfrm>
              <a:off x="2216060" y="2917990"/>
              <a:ext cx="73025" cy="2178685"/>
            </a:xfrm>
            <a:custGeom>
              <a:avLst/>
              <a:gdLst/>
              <a:ahLst/>
              <a:cxnLst/>
              <a:rect l="l" t="t" r="r" b="b"/>
              <a:pathLst>
                <a:path w="73025" h="2178685">
                  <a:moveTo>
                    <a:pt x="72613" y="2178404"/>
                  </a:moveTo>
                  <a:lnTo>
                    <a:pt x="0" y="217840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7840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5" name="object 855"/>
            <p:cNvSpPr/>
            <p:nvPr/>
          </p:nvSpPr>
          <p:spPr>
            <a:xfrm>
              <a:off x="2216060" y="2917990"/>
              <a:ext cx="73025" cy="2178685"/>
            </a:xfrm>
            <a:custGeom>
              <a:avLst/>
              <a:gdLst/>
              <a:ahLst/>
              <a:cxnLst/>
              <a:rect l="l" t="t" r="r" b="b"/>
              <a:pathLst>
                <a:path w="73025" h="2178685">
                  <a:moveTo>
                    <a:pt x="0" y="0"/>
                  </a:moveTo>
                  <a:lnTo>
                    <a:pt x="72613" y="0"/>
                  </a:lnTo>
                  <a:lnTo>
                    <a:pt x="72613" y="2178404"/>
                  </a:lnTo>
                  <a:lnTo>
                    <a:pt x="0" y="217840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6" name="object 856"/>
            <p:cNvSpPr/>
            <p:nvPr/>
          </p:nvSpPr>
          <p:spPr>
            <a:xfrm>
              <a:off x="2143446" y="2958331"/>
              <a:ext cx="73025" cy="2154555"/>
            </a:xfrm>
            <a:custGeom>
              <a:avLst/>
              <a:gdLst/>
              <a:ahLst/>
              <a:cxnLst/>
              <a:rect l="l" t="t" r="r" b="b"/>
              <a:pathLst>
                <a:path w="73025" h="2154554">
                  <a:moveTo>
                    <a:pt x="72613" y="2154200"/>
                  </a:moveTo>
                  <a:lnTo>
                    <a:pt x="0" y="215420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5420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143446" y="2958331"/>
              <a:ext cx="73025" cy="2154555"/>
            </a:xfrm>
            <a:custGeom>
              <a:avLst/>
              <a:gdLst/>
              <a:ahLst/>
              <a:cxnLst/>
              <a:rect l="l" t="t" r="r" b="b"/>
              <a:pathLst>
                <a:path w="73025" h="2154554">
                  <a:moveTo>
                    <a:pt x="0" y="0"/>
                  </a:moveTo>
                  <a:lnTo>
                    <a:pt x="72613" y="0"/>
                  </a:lnTo>
                  <a:lnTo>
                    <a:pt x="72613" y="2154200"/>
                  </a:lnTo>
                  <a:lnTo>
                    <a:pt x="0" y="215420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062759" y="3014814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72618" y="0"/>
                  </a:moveTo>
                  <a:lnTo>
                    <a:pt x="0" y="0"/>
                  </a:lnTo>
                  <a:lnTo>
                    <a:pt x="0" y="56476"/>
                  </a:lnTo>
                  <a:lnTo>
                    <a:pt x="0" y="2105787"/>
                  </a:lnTo>
                  <a:lnTo>
                    <a:pt x="72618" y="2105787"/>
                  </a:lnTo>
                  <a:lnTo>
                    <a:pt x="72618" y="56476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062764" y="3014808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0" y="0"/>
                  </a:moveTo>
                  <a:lnTo>
                    <a:pt x="72613" y="0"/>
                  </a:lnTo>
                  <a:lnTo>
                    <a:pt x="72613" y="2105791"/>
                  </a:lnTo>
                  <a:lnTo>
                    <a:pt x="0" y="210579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998219" y="3071285"/>
              <a:ext cx="73025" cy="2073910"/>
            </a:xfrm>
            <a:custGeom>
              <a:avLst/>
              <a:gdLst/>
              <a:ahLst/>
              <a:cxnLst/>
              <a:rect l="l" t="t" r="r" b="b"/>
              <a:pathLst>
                <a:path w="73025" h="2073910">
                  <a:moveTo>
                    <a:pt x="72613" y="2073518"/>
                  </a:moveTo>
                  <a:lnTo>
                    <a:pt x="0" y="207351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7351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998219" y="3071285"/>
              <a:ext cx="73025" cy="2073910"/>
            </a:xfrm>
            <a:custGeom>
              <a:avLst/>
              <a:gdLst/>
              <a:ahLst/>
              <a:cxnLst/>
              <a:rect l="l" t="t" r="r" b="b"/>
              <a:pathLst>
                <a:path w="73025" h="2073910">
                  <a:moveTo>
                    <a:pt x="0" y="0"/>
                  </a:moveTo>
                  <a:lnTo>
                    <a:pt x="72613" y="0"/>
                  </a:lnTo>
                  <a:lnTo>
                    <a:pt x="72613" y="2073518"/>
                  </a:lnTo>
                  <a:lnTo>
                    <a:pt x="0" y="207351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917537" y="3119694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72613" y="2041245"/>
                  </a:moveTo>
                  <a:lnTo>
                    <a:pt x="0" y="204124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4124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917537" y="3119694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0" y="0"/>
                  </a:moveTo>
                  <a:lnTo>
                    <a:pt x="72613" y="0"/>
                  </a:lnTo>
                  <a:lnTo>
                    <a:pt x="72613" y="2041245"/>
                  </a:lnTo>
                  <a:lnTo>
                    <a:pt x="0" y="20412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836856" y="3143899"/>
              <a:ext cx="73025" cy="2025650"/>
            </a:xfrm>
            <a:custGeom>
              <a:avLst/>
              <a:gdLst/>
              <a:ahLst/>
              <a:cxnLst/>
              <a:rect l="l" t="t" r="r" b="b"/>
              <a:pathLst>
                <a:path w="73025" h="2025650">
                  <a:moveTo>
                    <a:pt x="72613" y="2025109"/>
                  </a:moveTo>
                  <a:lnTo>
                    <a:pt x="0" y="202510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2510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836856" y="3143899"/>
              <a:ext cx="73025" cy="2025650"/>
            </a:xfrm>
            <a:custGeom>
              <a:avLst/>
              <a:gdLst/>
              <a:ahLst/>
              <a:cxnLst/>
              <a:rect l="l" t="t" r="r" b="b"/>
              <a:pathLst>
                <a:path w="73025" h="2025650">
                  <a:moveTo>
                    <a:pt x="0" y="0"/>
                  </a:moveTo>
                  <a:lnTo>
                    <a:pt x="72613" y="0"/>
                  </a:lnTo>
                  <a:lnTo>
                    <a:pt x="72613" y="2025109"/>
                  </a:lnTo>
                  <a:lnTo>
                    <a:pt x="0" y="202510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764242" y="3151967"/>
              <a:ext cx="73025" cy="2017395"/>
            </a:xfrm>
            <a:custGeom>
              <a:avLst/>
              <a:gdLst/>
              <a:ahLst/>
              <a:cxnLst/>
              <a:rect l="l" t="t" r="r" b="b"/>
              <a:pathLst>
                <a:path w="73025" h="2017395">
                  <a:moveTo>
                    <a:pt x="72613" y="2017041"/>
                  </a:moveTo>
                  <a:lnTo>
                    <a:pt x="0" y="20170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170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764242" y="3151967"/>
              <a:ext cx="73025" cy="2017395"/>
            </a:xfrm>
            <a:custGeom>
              <a:avLst/>
              <a:gdLst/>
              <a:ahLst/>
              <a:cxnLst/>
              <a:rect l="l" t="t" r="r" b="b"/>
              <a:pathLst>
                <a:path w="73025" h="2017395">
                  <a:moveTo>
                    <a:pt x="0" y="0"/>
                  </a:moveTo>
                  <a:lnTo>
                    <a:pt x="72613" y="0"/>
                  </a:lnTo>
                  <a:lnTo>
                    <a:pt x="72613" y="2017041"/>
                  </a:lnTo>
                  <a:lnTo>
                    <a:pt x="0" y="20170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683561" y="3184240"/>
              <a:ext cx="73025" cy="1993264"/>
            </a:xfrm>
            <a:custGeom>
              <a:avLst/>
              <a:gdLst/>
              <a:ahLst/>
              <a:cxnLst/>
              <a:rect l="l" t="t" r="r" b="b"/>
              <a:pathLst>
                <a:path w="73025" h="1993264">
                  <a:moveTo>
                    <a:pt x="72613" y="1992836"/>
                  </a:moveTo>
                  <a:lnTo>
                    <a:pt x="0" y="199283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9283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683561" y="3184240"/>
              <a:ext cx="73025" cy="1993264"/>
            </a:xfrm>
            <a:custGeom>
              <a:avLst/>
              <a:gdLst/>
              <a:ahLst/>
              <a:cxnLst/>
              <a:rect l="l" t="t" r="r" b="b"/>
              <a:pathLst>
                <a:path w="73025" h="1993264">
                  <a:moveTo>
                    <a:pt x="0" y="0"/>
                  </a:moveTo>
                  <a:lnTo>
                    <a:pt x="72613" y="0"/>
                  </a:lnTo>
                  <a:lnTo>
                    <a:pt x="72613" y="1992836"/>
                  </a:lnTo>
                  <a:lnTo>
                    <a:pt x="0" y="199283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610947" y="3240717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610947" y="3240717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530266" y="3281058"/>
              <a:ext cx="73025" cy="1912620"/>
            </a:xfrm>
            <a:custGeom>
              <a:avLst/>
              <a:gdLst/>
              <a:ahLst/>
              <a:cxnLst/>
              <a:rect l="l" t="t" r="r" b="b"/>
              <a:pathLst>
                <a:path w="73025" h="1912620">
                  <a:moveTo>
                    <a:pt x="72613" y="1912155"/>
                  </a:moveTo>
                  <a:lnTo>
                    <a:pt x="0" y="191215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1215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530266" y="3281058"/>
              <a:ext cx="73025" cy="1912620"/>
            </a:xfrm>
            <a:custGeom>
              <a:avLst/>
              <a:gdLst/>
              <a:ahLst/>
              <a:cxnLst/>
              <a:rect l="l" t="t" r="r" b="b"/>
              <a:pathLst>
                <a:path w="73025" h="1912620">
                  <a:moveTo>
                    <a:pt x="0" y="0"/>
                  </a:moveTo>
                  <a:lnTo>
                    <a:pt x="72613" y="0"/>
                  </a:lnTo>
                  <a:lnTo>
                    <a:pt x="72613" y="1912155"/>
                  </a:lnTo>
                  <a:lnTo>
                    <a:pt x="0" y="191215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457652" y="3297194"/>
              <a:ext cx="73025" cy="1896110"/>
            </a:xfrm>
            <a:custGeom>
              <a:avLst/>
              <a:gdLst/>
              <a:ahLst/>
              <a:cxnLst/>
              <a:rect l="l" t="t" r="r" b="b"/>
              <a:pathLst>
                <a:path w="73025" h="1896110">
                  <a:moveTo>
                    <a:pt x="72613" y="1896018"/>
                  </a:moveTo>
                  <a:lnTo>
                    <a:pt x="0" y="189601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9601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457652" y="3297194"/>
              <a:ext cx="73025" cy="1896110"/>
            </a:xfrm>
            <a:custGeom>
              <a:avLst/>
              <a:gdLst/>
              <a:ahLst/>
              <a:cxnLst/>
              <a:rect l="l" t="t" r="r" b="b"/>
              <a:pathLst>
                <a:path w="73025" h="1896110">
                  <a:moveTo>
                    <a:pt x="0" y="0"/>
                  </a:moveTo>
                  <a:lnTo>
                    <a:pt x="72613" y="0"/>
                  </a:lnTo>
                  <a:lnTo>
                    <a:pt x="72613" y="1896018"/>
                  </a:lnTo>
                  <a:lnTo>
                    <a:pt x="0" y="189601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376970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376970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304357" y="3329467"/>
              <a:ext cx="73025" cy="1871980"/>
            </a:xfrm>
            <a:custGeom>
              <a:avLst/>
              <a:gdLst/>
              <a:ahLst/>
              <a:cxnLst/>
              <a:rect l="l" t="t" r="r" b="b"/>
              <a:pathLst>
                <a:path w="73025" h="1871979">
                  <a:moveTo>
                    <a:pt x="72613" y="1871814"/>
                  </a:moveTo>
                  <a:lnTo>
                    <a:pt x="0" y="187181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181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304357" y="3329467"/>
              <a:ext cx="73025" cy="1871980"/>
            </a:xfrm>
            <a:custGeom>
              <a:avLst/>
              <a:gdLst/>
              <a:ahLst/>
              <a:cxnLst/>
              <a:rect l="l" t="t" r="r" b="b"/>
              <a:pathLst>
                <a:path w="73025" h="1871979">
                  <a:moveTo>
                    <a:pt x="0" y="0"/>
                  </a:moveTo>
                  <a:lnTo>
                    <a:pt x="72613" y="0"/>
                  </a:lnTo>
                  <a:lnTo>
                    <a:pt x="72613" y="1871814"/>
                  </a:lnTo>
                  <a:lnTo>
                    <a:pt x="0" y="187181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223675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223675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51062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51062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078448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078448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6" name="object 886"/>
            <p:cNvSpPr/>
            <p:nvPr/>
          </p:nvSpPr>
          <p:spPr>
            <a:xfrm>
              <a:off x="997767" y="3264921"/>
              <a:ext cx="73025" cy="1904364"/>
            </a:xfrm>
            <a:custGeom>
              <a:avLst/>
              <a:gdLst/>
              <a:ahLst/>
              <a:cxnLst/>
              <a:rect l="l" t="t" r="r" b="b"/>
              <a:pathLst>
                <a:path w="73025" h="1904364">
                  <a:moveTo>
                    <a:pt x="72613" y="1904087"/>
                  </a:moveTo>
                  <a:lnTo>
                    <a:pt x="0" y="190408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0408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7" name="object 887"/>
            <p:cNvSpPr/>
            <p:nvPr/>
          </p:nvSpPr>
          <p:spPr>
            <a:xfrm>
              <a:off x="997767" y="3264921"/>
              <a:ext cx="73025" cy="1904364"/>
            </a:xfrm>
            <a:custGeom>
              <a:avLst/>
              <a:gdLst/>
              <a:ahLst/>
              <a:cxnLst/>
              <a:rect l="l" t="t" r="r" b="b"/>
              <a:pathLst>
                <a:path w="73025" h="1904364">
                  <a:moveTo>
                    <a:pt x="0" y="0"/>
                  </a:moveTo>
                  <a:lnTo>
                    <a:pt x="72613" y="0"/>
                  </a:lnTo>
                  <a:lnTo>
                    <a:pt x="72613" y="1904087"/>
                  </a:lnTo>
                  <a:lnTo>
                    <a:pt x="0" y="190408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8" name="object 888"/>
            <p:cNvSpPr/>
            <p:nvPr/>
          </p:nvSpPr>
          <p:spPr>
            <a:xfrm>
              <a:off x="989698" y="3240717"/>
              <a:ext cx="8255" cy="1920239"/>
            </a:xfrm>
            <a:custGeom>
              <a:avLst/>
              <a:gdLst/>
              <a:ahLst/>
              <a:cxnLst/>
              <a:rect l="l" t="t" r="r" b="b"/>
              <a:pathLst>
                <a:path w="8255" h="1920239">
                  <a:moveTo>
                    <a:pt x="8068" y="1920223"/>
                  </a:moveTo>
                  <a:lnTo>
                    <a:pt x="0" y="1920223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192022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9" name="object 889"/>
            <p:cNvSpPr/>
            <p:nvPr/>
          </p:nvSpPr>
          <p:spPr>
            <a:xfrm>
              <a:off x="993733" y="3236683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238"/>
                  </a:lnTo>
                </a:path>
              </a:pathLst>
            </a:custGeom>
            <a:ln w="161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0" name="object 890"/>
            <p:cNvSpPr/>
            <p:nvPr/>
          </p:nvSpPr>
          <p:spPr>
            <a:xfrm>
              <a:off x="985664" y="3264921"/>
              <a:ext cx="16510" cy="1900555"/>
            </a:xfrm>
            <a:custGeom>
              <a:avLst/>
              <a:gdLst/>
              <a:ahLst/>
              <a:cxnLst/>
              <a:rect l="l" t="t" r="r" b="b"/>
              <a:pathLst>
                <a:path w="16509" h="1900554">
                  <a:moveTo>
                    <a:pt x="0" y="1900053"/>
                  </a:moveTo>
                  <a:lnTo>
                    <a:pt x="16136" y="1900053"/>
                  </a:lnTo>
                  <a:lnTo>
                    <a:pt x="16136" y="0"/>
                  </a:lnTo>
                  <a:lnTo>
                    <a:pt x="0" y="0"/>
                  </a:lnTo>
                  <a:lnTo>
                    <a:pt x="0" y="19000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1" name="object 891"/>
            <p:cNvSpPr/>
            <p:nvPr/>
          </p:nvSpPr>
          <p:spPr>
            <a:xfrm>
              <a:off x="9178887" y="909017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2" name="object 892"/>
            <p:cNvSpPr/>
            <p:nvPr/>
          </p:nvSpPr>
          <p:spPr>
            <a:xfrm>
              <a:off x="9178887" y="909017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3" name="object 893"/>
            <p:cNvSpPr/>
            <p:nvPr/>
          </p:nvSpPr>
          <p:spPr>
            <a:xfrm>
              <a:off x="9106273" y="989698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4" name="object 894"/>
            <p:cNvSpPr/>
            <p:nvPr/>
          </p:nvSpPr>
          <p:spPr>
            <a:xfrm>
              <a:off x="9106273" y="989698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5" name="object 895"/>
            <p:cNvSpPr/>
            <p:nvPr/>
          </p:nvSpPr>
          <p:spPr>
            <a:xfrm>
              <a:off x="9025591" y="1054244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6" name="object 896"/>
            <p:cNvSpPr/>
            <p:nvPr/>
          </p:nvSpPr>
          <p:spPr>
            <a:xfrm>
              <a:off x="9025591" y="1054244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7" name="object 897"/>
            <p:cNvSpPr/>
            <p:nvPr/>
          </p:nvSpPr>
          <p:spPr>
            <a:xfrm>
              <a:off x="8952978" y="1134925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4">
                  <a:moveTo>
                    <a:pt x="72613" y="121022"/>
                  </a:moveTo>
                  <a:lnTo>
                    <a:pt x="0" y="1210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102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8" name="object 898"/>
            <p:cNvSpPr/>
            <p:nvPr/>
          </p:nvSpPr>
          <p:spPr>
            <a:xfrm>
              <a:off x="8952978" y="1134925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4">
                  <a:moveTo>
                    <a:pt x="0" y="0"/>
                  </a:moveTo>
                  <a:lnTo>
                    <a:pt x="72613" y="0"/>
                  </a:lnTo>
                  <a:lnTo>
                    <a:pt x="72613" y="121022"/>
                  </a:lnTo>
                  <a:lnTo>
                    <a:pt x="0" y="1210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9" name="object 899"/>
            <p:cNvSpPr/>
            <p:nvPr/>
          </p:nvSpPr>
          <p:spPr>
            <a:xfrm>
              <a:off x="8872297" y="1239812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0" name="object 900"/>
            <p:cNvSpPr/>
            <p:nvPr/>
          </p:nvSpPr>
          <p:spPr>
            <a:xfrm>
              <a:off x="8872297" y="1239812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1" name="object 901"/>
            <p:cNvSpPr/>
            <p:nvPr/>
          </p:nvSpPr>
          <p:spPr>
            <a:xfrm>
              <a:off x="8799683" y="1360834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5">
                  <a:moveTo>
                    <a:pt x="72613" y="145226"/>
                  </a:moveTo>
                  <a:lnTo>
                    <a:pt x="0" y="1452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4522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2" name="object 902"/>
            <p:cNvSpPr/>
            <p:nvPr/>
          </p:nvSpPr>
          <p:spPr>
            <a:xfrm>
              <a:off x="8799683" y="1360834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5">
                  <a:moveTo>
                    <a:pt x="0" y="0"/>
                  </a:moveTo>
                  <a:lnTo>
                    <a:pt x="72613" y="0"/>
                  </a:lnTo>
                  <a:lnTo>
                    <a:pt x="72613" y="145226"/>
                  </a:lnTo>
                  <a:lnTo>
                    <a:pt x="0" y="1452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3" name="object 903"/>
            <p:cNvSpPr/>
            <p:nvPr/>
          </p:nvSpPr>
          <p:spPr>
            <a:xfrm>
              <a:off x="8719002" y="146572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59">
                  <a:moveTo>
                    <a:pt x="72613" y="137158"/>
                  </a:moveTo>
                  <a:lnTo>
                    <a:pt x="0" y="1371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715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4" name="object 904"/>
            <p:cNvSpPr/>
            <p:nvPr/>
          </p:nvSpPr>
          <p:spPr>
            <a:xfrm>
              <a:off x="8719002" y="146572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59">
                  <a:moveTo>
                    <a:pt x="0" y="0"/>
                  </a:moveTo>
                  <a:lnTo>
                    <a:pt x="72613" y="0"/>
                  </a:lnTo>
                  <a:lnTo>
                    <a:pt x="72613" y="137158"/>
                  </a:lnTo>
                  <a:lnTo>
                    <a:pt x="0" y="137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5" name="object 905"/>
            <p:cNvSpPr/>
            <p:nvPr/>
          </p:nvSpPr>
          <p:spPr>
            <a:xfrm>
              <a:off x="8646388" y="155447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60">
                  <a:moveTo>
                    <a:pt x="72613" y="137158"/>
                  </a:moveTo>
                  <a:lnTo>
                    <a:pt x="0" y="1371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715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6" name="object 906"/>
            <p:cNvSpPr/>
            <p:nvPr/>
          </p:nvSpPr>
          <p:spPr>
            <a:xfrm>
              <a:off x="8646388" y="155447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60">
                  <a:moveTo>
                    <a:pt x="0" y="0"/>
                  </a:moveTo>
                  <a:lnTo>
                    <a:pt x="72613" y="0"/>
                  </a:lnTo>
                  <a:lnTo>
                    <a:pt x="72613" y="137158"/>
                  </a:lnTo>
                  <a:lnTo>
                    <a:pt x="0" y="137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7" name="object 907"/>
            <p:cNvSpPr/>
            <p:nvPr/>
          </p:nvSpPr>
          <p:spPr>
            <a:xfrm>
              <a:off x="8565706" y="161901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8" name="object 908"/>
            <p:cNvSpPr/>
            <p:nvPr/>
          </p:nvSpPr>
          <p:spPr>
            <a:xfrm>
              <a:off x="8565706" y="161901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9" name="object 909"/>
            <p:cNvSpPr/>
            <p:nvPr/>
          </p:nvSpPr>
          <p:spPr>
            <a:xfrm>
              <a:off x="8493093" y="170776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0" name="object 910"/>
            <p:cNvSpPr/>
            <p:nvPr/>
          </p:nvSpPr>
          <p:spPr>
            <a:xfrm>
              <a:off x="8493093" y="170776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1" name="object 911"/>
            <p:cNvSpPr/>
            <p:nvPr/>
          </p:nvSpPr>
          <p:spPr>
            <a:xfrm>
              <a:off x="8420480" y="1836856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2" name="object 912"/>
            <p:cNvSpPr/>
            <p:nvPr/>
          </p:nvSpPr>
          <p:spPr>
            <a:xfrm>
              <a:off x="8420480" y="1836856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3" name="object 913"/>
            <p:cNvSpPr/>
            <p:nvPr/>
          </p:nvSpPr>
          <p:spPr>
            <a:xfrm>
              <a:off x="8339798" y="1869129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4" name="object 914"/>
            <p:cNvSpPr/>
            <p:nvPr/>
          </p:nvSpPr>
          <p:spPr>
            <a:xfrm>
              <a:off x="8339798" y="1869129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5" name="object 915"/>
            <p:cNvSpPr/>
            <p:nvPr/>
          </p:nvSpPr>
          <p:spPr>
            <a:xfrm>
              <a:off x="8267184" y="190140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6" name="object 916"/>
            <p:cNvSpPr/>
            <p:nvPr/>
          </p:nvSpPr>
          <p:spPr>
            <a:xfrm>
              <a:off x="8267184" y="190140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7" name="object 917"/>
            <p:cNvSpPr/>
            <p:nvPr/>
          </p:nvSpPr>
          <p:spPr>
            <a:xfrm>
              <a:off x="8186502" y="2038560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72613" y="242044"/>
                  </a:moveTo>
                  <a:lnTo>
                    <a:pt x="0" y="242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204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8" name="object 918"/>
            <p:cNvSpPr/>
            <p:nvPr/>
          </p:nvSpPr>
          <p:spPr>
            <a:xfrm>
              <a:off x="8186502" y="2038560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0" y="0"/>
                  </a:moveTo>
                  <a:lnTo>
                    <a:pt x="72613" y="0"/>
                  </a:lnTo>
                  <a:lnTo>
                    <a:pt x="72613" y="242044"/>
                  </a:lnTo>
                  <a:lnTo>
                    <a:pt x="0" y="242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9" name="object 919"/>
            <p:cNvSpPr/>
            <p:nvPr/>
          </p:nvSpPr>
          <p:spPr>
            <a:xfrm>
              <a:off x="8113889" y="2086969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72613" y="242044"/>
                  </a:moveTo>
                  <a:lnTo>
                    <a:pt x="0" y="242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204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0" name="object 920"/>
            <p:cNvSpPr/>
            <p:nvPr/>
          </p:nvSpPr>
          <p:spPr>
            <a:xfrm>
              <a:off x="8113889" y="2086969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0" y="0"/>
                  </a:moveTo>
                  <a:lnTo>
                    <a:pt x="72613" y="0"/>
                  </a:lnTo>
                  <a:lnTo>
                    <a:pt x="72613" y="242044"/>
                  </a:lnTo>
                  <a:lnTo>
                    <a:pt x="0" y="242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1" name="object 921"/>
            <p:cNvSpPr/>
            <p:nvPr/>
          </p:nvSpPr>
          <p:spPr>
            <a:xfrm>
              <a:off x="8033207" y="2159583"/>
              <a:ext cx="73025" cy="234315"/>
            </a:xfrm>
            <a:custGeom>
              <a:avLst/>
              <a:gdLst/>
              <a:ahLst/>
              <a:cxnLst/>
              <a:rect l="l" t="t" r="r" b="b"/>
              <a:pathLst>
                <a:path w="73025" h="234314">
                  <a:moveTo>
                    <a:pt x="72613" y="233976"/>
                  </a:moveTo>
                  <a:lnTo>
                    <a:pt x="0" y="233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97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2" name="object 922"/>
            <p:cNvSpPr/>
            <p:nvPr/>
          </p:nvSpPr>
          <p:spPr>
            <a:xfrm>
              <a:off x="8033207" y="2159583"/>
              <a:ext cx="73025" cy="234315"/>
            </a:xfrm>
            <a:custGeom>
              <a:avLst/>
              <a:gdLst/>
              <a:ahLst/>
              <a:cxnLst/>
              <a:rect l="l" t="t" r="r" b="b"/>
              <a:pathLst>
                <a:path w="73025" h="234314">
                  <a:moveTo>
                    <a:pt x="0" y="0"/>
                  </a:moveTo>
                  <a:lnTo>
                    <a:pt x="72613" y="0"/>
                  </a:lnTo>
                  <a:lnTo>
                    <a:pt x="72613" y="233976"/>
                  </a:lnTo>
                  <a:lnTo>
                    <a:pt x="0" y="233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3" name="object 923"/>
            <p:cNvSpPr/>
            <p:nvPr/>
          </p:nvSpPr>
          <p:spPr>
            <a:xfrm>
              <a:off x="7960594" y="2183787"/>
              <a:ext cx="73025" cy="226060"/>
            </a:xfrm>
            <a:custGeom>
              <a:avLst/>
              <a:gdLst/>
              <a:ahLst/>
              <a:cxnLst/>
              <a:rect l="l" t="t" r="r" b="b"/>
              <a:pathLst>
                <a:path w="73025" h="226060">
                  <a:moveTo>
                    <a:pt x="72613" y="225908"/>
                  </a:moveTo>
                  <a:lnTo>
                    <a:pt x="0" y="22590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590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4" name="object 924"/>
            <p:cNvSpPr/>
            <p:nvPr/>
          </p:nvSpPr>
          <p:spPr>
            <a:xfrm>
              <a:off x="7960594" y="2183787"/>
              <a:ext cx="73025" cy="226060"/>
            </a:xfrm>
            <a:custGeom>
              <a:avLst/>
              <a:gdLst/>
              <a:ahLst/>
              <a:cxnLst/>
              <a:rect l="l" t="t" r="r" b="b"/>
              <a:pathLst>
                <a:path w="73025" h="226060">
                  <a:moveTo>
                    <a:pt x="0" y="0"/>
                  </a:moveTo>
                  <a:lnTo>
                    <a:pt x="72613" y="0"/>
                  </a:lnTo>
                  <a:lnTo>
                    <a:pt x="72613" y="225908"/>
                  </a:lnTo>
                  <a:lnTo>
                    <a:pt x="0" y="2259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5" name="object 925"/>
            <p:cNvSpPr/>
            <p:nvPr/>
          </p:nvSpPr>
          <p:spPr>
            <a:xfrm>
              <a:off x="7879913" y="2216060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72613" y="217840"/>
                  </a:moveTo>
                  <a:lnTo>
                    <a:pt x="0" y="2178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784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6" name="object 926"/>
            <p:cNvSpPr/>
            <p:nvPr/>
          </p:nvSpPr>
          <p:spPr>
            <a:xfrm>
              <a:off x="7879913" y="2216060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0" y="0"/>
                  </a:moveTo>
                  <a:lnTo>
                    <a:pt x="72613" y="0"/>
                  </a:lnTo>
                  <a:lnTo>
                    <a:pt x="72613" y="217840"/>
                  </a:lnTo>
                  <a:lnTo>
                    <a:pt x="0" y="2178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7" name="object 927"/>
            <p:cNvSpPr/>
            <p:nvPr/>
          </p:nvSpPr>
          <p:spPr>
            <a:xfrm>
              <a:off x="7807298" y="2248332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72613" y="217840"/>
                  </a:moveTo>
                  <a:lnTo>
                    <a:pt x="0" y="2178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784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8" name="object 928"/>
            <p:cNvSpPr/>
            <p:nvPr/>
          </p:nvSpPr>
          <p:spPr>
            <a:xfrm>
              <a:off x="7807298" y="2248332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0" y="0"/>
                  </a:moveTo>
                  <a:lnTo>
                    <a:pt x="72613" y="0"/>
                  </a:lnTo>
                  <a:lnTo>
                    <a:pt x="72613" y="217840"/>
                  </a:lnTo>
                  <a:lnTo>
                    <a:pt x="0" y="2178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9" name="object 929"/>
            <p:cNvSpPr/>
            <p:nvPr/>
          </p:nvSpPr>
          <p:spPr>
            <a:xfrm>
              <a:off x="7726617" y="2280605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72613" y="209772"/>
                  </a:moveTo>
                  <a:lnTo>
                    <a:pt x="0" y="2097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977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0" name="object 930"/>
            <p:cNvSpPr/>
            <p:nvPr/>
          </p:nvSpPr>
          <p:spPr>
            <a:xfrm>
              <a:off x="7726617" y="2280605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0" y="0"/>
                  </a:moveTo>
                  <a:lnTo>
                    <a:pt x="72613" y="0"/>
                  </a:lnTo>
                  <a:lnTo>
                    <a:pt x="72613" y="209772"/>
                  </a:lnTo>
                  <a:lnTo>
                    <a:pt x="0" y="2097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1" name="object 931"/>
            <p:cNvSpPr/>
            <p:nvPr/>
          </p:nvSpPr>
          <p:spPr>
            <a:xfrm>
              <a:off x="7654004" y="2312878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72613" y="209772"/>
                  </a:moveTo>
                  <a:lnTo>
                    <a:pt x="0" y="2097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977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2" name="object 932"/>
            <p:cNvSpPr/>
            <p:nvPr/>
          </p:nvSpPr>
          <p:spPr>
            <a:xfrm>
              <a:off x="7654004" y="2312878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0" y="0"/>
                  </a:moveTo>
                  <a:lnTo>
                    <a:pt x="72613" y="0"/>
                  </a:lnTo>
                  <a:lnTo>
                    <a:pt x="72613" y="209772"/>
                  </a:lnTo>
                  <a:lnTo>
                    <a:pt x="0" y="2097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3" name="object 933"/>
            <p:cNvSpPr/>
            <p:nvPr/>
          </p:nvSpPr>
          <p:spPr>
            <a:xfrm>
              <a:off x="7573322" y="2361287"/>
              <a:ext cx="73025" cy="193675"/>
            </a:xfrm>
            <a:custGeom>
              <a:avLst/>
              <a:gdLst/>
              <a:ahLst/>
              <a:cxnLst/>
              <a:rect l="l" t="t" r="r" b="b"/>
              <a:pathLst>
                <a:path w="73025" h="193675">
                  <a:moveTo>
                    <a:pt x="72613" y="193635"/>
                  </a:moveTo>
                  <a:lnTo>
                    <a:pt x="0" y="1936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363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4" name="object 934"/>
            <p:cNvSpPr/>
            <p:nvPr/>
          </p:nvSpPr>
          <p:spPr>
            <a:xfrm>
              <a:off x="7573322" y="2361287"/>
              <a:ext cx="73025" cy="193675"/>
            </a:xfrm>
            <a:custGeom>
              <a:avLst/>
              <a:gdLst/>
              <a:ahLst/>
              <a:cxnLst/>
              <a:rect l="l" t="t" r="r" b="b"/>
              <a:pathLst>
                <a:path w="73025" h="193675">
                  <a:moveTo>
                    <a:pt x="0" y="0"/>
                  </a:moveTo>
                  <a:lnTo>
                    <a:pt x="72613" y="0"/>
                  </a:lnTo>
                  <a:lnTo>
                    <a:pt x="72613" y="193635"/>
                  </a:lnTo>
                  <a:lnTo>
                    <a:pt x="0" y="1936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5" name="object 935"/>
            <p:cNvSpPr/>
            <p:nvPr/>
          </p:nvSpPr>
          <p:spPr>
            <a:xfrm>
              <a:off x="7500709" y="2401628"/>
              <a:ext cx="73025" cy="186055"/>
            </a:xfrm>
            <a:custGeom>
              <a:avLst/>
              <a:gdLst/>
              <a:ahLst/>
              <a:cxnLst/>
              <a:rect l="l" t="t" r="r" b="b"/>
              <a:pathLst>
                <a:path w="73025" h="186055">
                  <a:moveTo>
                    <a:pt x="72613" y="185567"/>
                  </a:moveTo>
                  <a:lnTo>
                    <a:pt x="0" y="1855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556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6" name="object 936"/>
            <p:cNvSpPr/>
            <p:nvPr/>
          </p:nvSpPr>
          <p:spPr>
            <a:xfrm>
              <a:off x="7500709" y="2401628"/>
              <a:ext cx="73025" cy="186055"/>
            </a:xfrm>
            <a:custGeom>
              <a:avLst/>
              <a:gdLst/>
              <a:ahLst/>
              <a:cxnLst/>
              <a:rect l="l" t="t" r="r" b="b"/>
              <a:pathLst>
                <a:path w="73025" h="186055">
                  <a:moveTo>
                    <a:pt x="0" y="0"/>
                  </a:moveTo>
                  <a:lnTo>
                    <a:pt x="72613" y="0"/>
                  </a:lnTo>
                  <a:lnTo>
                    <a:pt x="72613" y="185567"/>
                  </a:lnTo>
                  <a:lnTo>
                    <a:pt x="0" y="1855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7" name="object 937"/>
            <p:cNvSpPr/>
            <p:nvPr/>
          </p:nvSpPr>
          <p:spPr>
            <a:xfrm>
              <a:off x="7428095" y="2433900"/>
              <a:ext cx="73025" cy="177800"/>
            </a:xfrm>
            <a:custGeom>
              <a:avLst/>
              <a:gdLst/>
              <a:ahLst/>
              <a:cxnLst/>
              <a:rect l="l" t="t" r="r" b="b"/>
              <a:pathLst>
                <a:path w="73025" h="177800">
                  <a:moveTo>
                    <a:pt x="72613" y="177499"/>
                  </a:moveTo>
                  <a:lnTo>
                    <a:pt x="0" y="1774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7749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8" name="object 938"/>
            <p:cNvSpPr/>
            <p:nvPr/>
          </p:nvSpPr>
          <p:spPr>
            <a:xfrm>
              <a:off x="7428095" y="2433900"/>
              <a:ext cx="73025" cy="177800"/>
            </a:xfrm>
            <a:custGeom>
              <a:avLst/>
              <a:gdLst/>
              <a:ahLst/>
              <a:cxnLst/>
              <a:rect l="l" t="t" r="r" b="b"/>
              <a:pathLst>
                <a:path w="73025" h="177800">
                  <a:moveTo>
                    <a:pt x="0" y="0"/>
                  </a:moveTo>
                  <a:lnTo>
                    <a:pt x="72613" y="0"/>
                  </a:lnTo>
                  <a:lnTo>
                    <a:pt x="72613" y="177499"/>
                  </a:lnTo>
                  <a:lnTo>
                    <a:pt x="0" y="1774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9" name="object 939"/>
            <p:cNvSpPr/>
            <p:nvPr/>
          </p:nvSpPr>
          <p:spPr>
            <a:xfrm>
              <a:off x="7347413" y="2474241"/>
              <a:ext cx="73025" cy="169545"/>
            </a:xfrm>
            <a:custGeom>
              <a:avLst/>
              <a:gdLst/>
              <a:ahLst/>
              <a:cxnLst/>
              <a:rect l="l" t="t" r="r" b="b"/>
              <a:pathLst>
                <a:path w="73025" h="169544">
                  <a:moveTo>
                    <a:pt x="72613" y="169431"/>
                  </a:moveTo>
                  <a:lnTo>
                    <a:pt x="0" y="1694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6943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0" name="object 940"/>
            <p:cNvSpPr/>
            <p:nvPr/>
          </p:nvSpPr>
          <p:spPr>
            <a:xfrm>
              <a:off x="7347413" y="2474241"/>
              <a:ext cx="73025" cy="169545"/>
            </a:xfrm>
            <a:custGeom>
              <a:avLst/>
              <a:gdLst/>
              <a:ahLst/>
              <a:cxnLst/>
              <a:rect l="l" t="t" r="r" b="b"/>
              <a:pathLst>
                <a:path w="73025" h="169544">
                  <a:moveTo>
                    <a:pt x="0" y="0"/>
                  </a:moveTo>
                  <a:lnTo>
                    <a:pt x="72613" y="0"/>
                  </a:lnTo>
                  <a:lnTo>
                    <a:pt x="72613" y="169431"/>
                  </a:lnTo>
                  <a:lnTo>
                    <a:pt x="0" y="1694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1" name="object 941"/>
            <p:cNvSpPr/>
            <p:nvPr/>
          </p:nvSpPr>
          <p:spPr>
            <a:xfrm>
              <a:off x="7274800" y="2522650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72613" y="161363"/>
                  </a:moveTo>
                  <a:lnTo>
                    <a:pt x="0" y="1613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6136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2" name="object 942"/>
            <p:cNvSpPr/>
            <p:nvPr/>
          </p:nvSpPr>
          <p:spPr>
            <a:xfrm>
              <a:off x="7274800" y="2522650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0" y="0"/>
                  </a:moveTo>
                  <a:lnTo>
                    <a:pt x="72613" y="0"/>
                  </a:lnTo>
                  <a:lnTo>
                    <a:pt x="72613" y="161363"/>
                  </a:lnTo>
                  <a:lnTo>
                    <a:pt x="0" y="1613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3" name="object 943"/>
            <p:cNvSpPr/>
            <p:nvPr/>
          </p:nvSpPr>
          <p:spPr>
            <a:xfrm>
              <a:off x="7194118" y="2562991"/>
              <a:ext cx="73025" cy="153670"/>
            </a:xfrm>
            <a:custGeom>
              <a:avLst/>
              <a:gdLst/>
              <a:ahLst/>
              <a:cxnLst/>
              <a:rect l="l" t="t" r="r" b="b"/>
              <a:pathLst>
                <a:path w="73025" h="153669">
                  <a:moveTo>
                    <a:pt x="72613" y="153295"/>
                  </a:moveTo>
                  <a:lnTo>
                    <a:pt x="0" y="1532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5329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4" name="object 944"/>
            <p:cNvSpPr/>
            <p:nvPr/>
          </p:nvSpPr>
          <p:spPr>
            <a:xfrm>
              <a:off x="7194118" y="2562991"/>
              <a:ext cx="73025" cy="153670"/>
            </a:xfrm>
            <a:custGeom>
              <a:avLst/>
              <a:gdLst/>
              <a:ahLst/>
              <a:cxnLst/>
              <a:rect l="l" t="t" r="r" b="b"/>
              <a:pathLst>
                <a:path w="73025" h="153669">
                  <a:moveTo>
                    <a:pt x="0" y="0"/>
                  </a:moveTo>
                  <a:lnTo>
                    <a:pt x="72613" y="0"/>
                  </a:lnTo>
                  <a:lnTo>
                    <a:pt x="72613" y="153295"/>
                  </a:lnTo>
                  <a:lnTo>
                    <a:pt x="0" y="1532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5" name="object 945"/>
            <p:cNvSpPr/>
            <p:nvPr/>
          </p:nvSpPr>
          <p:spPr>
            <a:xfrm>
              <a:off x="7121505" y="2611400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4">
                  <a:moveTo>
                    <a:pt x="72613" y="145226"/>
                  </a:moveTo>
                  <a:lnTo>
                    <a:pt x="0" y="1452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4522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6" name="object 946"/>
            <p:cNvSpPr/>
            <p:nvPr/>
          </p:nvSpPr>
          <p:spPr>
            <a:xfrm>
              <a:off x="7121505" y="2611400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4">
                  <a:moveTo>
                    <a:pt x="0" y="0"/>
                  </a:moveTo>
                  <a:lnTo>
                    <a:pt x="72613" y="0"/>
                  </a:lnTo>
                  <a:lnTo>
                    <a:pt x="72613" y="145226"/>
                  </a:lnTo>
                  <a:lnTo>
                    <a:pt x="0" y="1452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7" name="object 947"/>
            <p:cNvSpPr/>
            <p:nvPr/>
          </p:nvSpPr>
          <p:spPr>
            <a:xfrm>
              <a:off x="7040823" y="267594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8" name="object 948"/>
            <p:cNvSpPr/>
            <p:nvPr/>
          </p:nvSpPr>
          <p:spPr>
            <a:xfrm>
              <a:off x="7040823" y="267594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9" name="object 949"/>
            <p:cNvSpPr/>
            <p:nvPr/>
          </p:nvSpPr>
          <p:spPr>
            <a:xfrm>
              <a:off x="6960141" y="2740490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5">
                  <a:moveTo>
                    <a:pt x="72613" y="121022"/>
                  </a:moveTo>
                  <a:lnTo>
                    <a:pt x="0" y="1210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102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0" name="object 950"/>
            <p:cNvSpPr/>
            <p:nvPr/>
          </p:nvSpPr>
          <p:spPr>
            <a:xfrm>
              <a:off x="6960141" y="2740490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5">
                  <a:moveTo>
                    <a:pt x="0" y="0"/>
                  </a:moveTo>
                  <a:lnTo>
                    <a:pt x="72613" y="0"/>
                  </a:lnTo>
                  <a:lnTo>
                    <a:pt x="72613" y="121022"/>
                  </a:lnTo>
                  <a:lnTo>
                    <a:pt x="0" y="1210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1" name="object 951"/>
            <p:cNvSpPr/>
            <p:nvPr/>
          </p:nvSpPr>
          <p:spPr>
            <a:xfrm>
              <a:off x="6887528" y="2805036"/>
              <a:ext cx="73025" cy="113030"/>
            </a:xfrm>
            <a:custGeom>
              <a:avLst/>
              <a:gdLst/>
              <a:ahLst/>
              <a:cxnLst/>
              <a:rect l="l" t="t" r="r" b="b"/>
              <a:pathLst>
                <a:path w="73025" h="113030">
                  <a:moveTo>
                    <a:pt x="72613" y="112954"/>
                  </a:moveTo>
                  <a:lnTo>
                    <a:pt x="0" y="11295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1295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2" name="object 952"/>
            <p:cNvSpPr/>
            <p:nvPr/>
          </p:nvSpPr>
          <p:spPr>
            <a:xfrm>
              <a:off x="6887528" y="2805036"/>
              <a:ext cx="73025" cy="113030"/>
            </a:xfrm>
            <a:custGeom>
              <a:avLst/>
              <a:gdLst/>
              <a:ahLst/>
              <a:cxnLst/>
              <a:rect l="l" t="t" r="r" b="b"/>
              <a:pathLst>
                <a:path w="73025" h="113030">
                  <a:moveTo>
                    <a:pt x="0" y="0"/>
                  </a:moveTo>
                  <a:lnTo>
                    <a:pt x="72613" y="0"/>
                  </a:lnTo>
                  <a:lnTo>
                    <a:pt x="72613" y="112954"/>
                  </a:lnTo>
                  <a:lnTo>
                    <a:pt x="0" y="1129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3" name="object 953"/>
            <p:cNvSpPr/>
            <p:nvPr/>
          </p:nvSpPr>
          <p:spPr>
            <a:xfrm>
              <a:off x="6806846" y="28695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4" name="object 954"/>
            <p:cNvSpPr/>
            <p:nvPr/>
          </p:nvSpPr>
          <p:spPr>
            <a:xfrm>
              <a:off x="6806846" y="28695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5" name="object 955"/>
            <p:cNvSpPr/>
            <p:nvPr/>
          </p:nvSpPr>
          <p:spPr>
            <a:xfrm>
              <a:off x="6734232" y="29421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6" name="object 956"/>
            <p:cNvSpPr/>
            <p:nvPr/>
          </p:nvSpPr>
          <p:spPr>
            <a:xfrm>
              <a:off x="6734232" y="29421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7" name="object 957"/>
            <p:cNvSpPr/>
            <p:nvPr/>
          </p:nvSpPr>
          <p:spPr>
            <a:xfrm>
              <a:off x="665355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8" name="object 958"/>
            <p:cNvSpPr/>
            <p:nvPr/>
          </p:nvSpPr>
          <p:spPr>
            <a:xfrm>
              <a:off x="665355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9" name="object 959"/>
            <p:cNvSpPr/>
            <p:nvPr/>
          </p:nvSpPr>
          <p:spPr>
            <a:xfrm>
              <a:off x="6580938" y="315196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0" name="object 960"/>
            <p:cNvSpPr/>
            <p:nvPr/>
          </p:nvSpPr>
          <p:spPr>
            <a:xfrm>
              <a:off x="6580938" y="315196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1" name="object 961"/>
            <p:cNvSpPr/>
            <p:nvPr/>
          </p:nvSpPr>
          <p:spPr>
            <a:xfrm>
              <a:off x="6508324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2" name="object 962"/>
            <p:cNvSpPr/>
            <p:nvPr/>
          </p:nvSpPr>
          <p:spPr>
            <a:xfrm>
              <a:off x="6508324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3" name="object 963"/>
            <p:cNvSpPr/>
            <p:nvPr/>
          </p:nvSpPr>
          <p:spPr>
            <a:xfrm>
              <a:off x="6427642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4" name="object 964"/>
            <p:cNvSpPr/>
            <p:nvPr/>
          </p:nvSpPr>
          <p:spPr>
            <a:xfrm>
              <a:off x="6427642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5" name="object 965"/>
            <p:cNvSpPr/>
            <p:nvPr/>
          </p:nvSpPr>
          <p:spPr>
            <a:xfrm>
              <a:off x="6355029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6" name="object 966"/>
            <p:cNvSpPr/>
            <p:nvPr/>
          </p:nvSpPr>
          <p:spPr>
            <a:xfrm>
              <a:off x="6355029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7" name="object 967"/>
            <p:cNvSpPr/>
            <p:nvPr/>
          </p:nvSpPr>
          <p:spPr>
            <a:xfrm>
              <a:off x="6274347" y="312776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8" name="object 968"/>
            <p:cNvSpPr/>
            <p:nvPr/>
          </p:nvSpPr>
          <p:spPr>
            <a:xfrm>
              <a:off x="6274347" y="312776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9" name="object 969"/>
            <p:cNvSpPr/>
            <p:nvPr/>
          </p:nvSpPr>
          <p:spPr>
            <a:xfrm>
              <a:off x="6201734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0" name="object 970"/>
            <p:cNvSpPr/>
            <p:nvPr/>
          </p:nvSpPr>
          <p:spPr>
            <a:xfrm>
              <a:off x="6201734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1" name="object 971"/>
            <p:cNvSpPr/>
            <p:nvPr/>
          </p:nvSpPr>
          <p:spPr>
            <a:xfrm>
              <a:off x="6121052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2" name="object 972"/>
            <p:cNvSpPr/>
            <p:nvPr/>
          </p:nvSpPr>
          <p:spPr>
            <a:xfrm>
              <a:off x="6121052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3" name="object 973"/>
            <p:cNvSpPr/>
            <p:nvPr/>
          </p:nvSpPr>
          <p:spPr>
            <a:xfrm>
              <a:off x="6040370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4" name="object 974"/>
            <p:cNvSpPr/>
            <p:nvPr/>
          </p:nvSpPr>
          <p:spPr>
            <a:xfrm>
              <a:off x="6040370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5" name="object 975"/>
            <p:cNvSpPr/>
            <p:nvPr/>
          </p:nvSpPr>
          <p:spPr>
            <a:xfrm>
              <a:off x="5967757" y="311162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6" name="object 976"/>
            <p:cNvSpPr/>
            <p:nvPr/>
          </p:nvSpPr>
          <p:spPr>
            <a:xfrm>
              <a:off x="5967757" y="311162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7" name="object 977"/>
            <p:cNvSpPr/>
            <p:nvPr/>
          </p:nvSpPr>
          <p:spPr>
            <a:xfrm>
              <a:off x="5887075" y="307128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8" name="object 978"/>
            <p:cNvSpPr/>
            <p:nvPr/>
          </p:nvSpPr>
          <p:spPr>
            <a:xfrm>
              <a:off x="5887075" y="307128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9" name="object 979"/>
            <p:cNvSpPr/>
            <p:nvPr/>
          </p:nvSpPr>
          <p:spPr>
            <a:xfrm>
              <a:off x="5814462" y="302287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0" name="object 980"/>
            <p:cNvSpPr/>
            <p:nvPr/>
          </p:nvSpPr>
          <p:spPr>
            <a:xfrm>
              <a:off x="5814462" y="302287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1" name="object 981"/>
            <p:cNvSpPr/>
            <p:nvPr/>
          </p:nvSpPr>
          <p:spPr>
            <a:xfrm>
              <a:off x="5733780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2" name="object 982"/>
            <p:cNvSpPr/>
            <p:nvPr/>
          </p:nvSpPr>
          <p:spPr>
            <a:xfrm>
              <a:off x="5733780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3" name="object 983"/>
            <p:cNvSpPr/>
            <p:nvPr/>
          </p:nvSpPr>
          <p:spPr>
            <a:xfrm>
              <a:off x="5669235" y="2950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4" name="object 984"/>
            <p:cNvSpPr/>
            <p:nvPr/>
          </p:nvSpPr>
          <p:spPr>
            <a:xfrm>
              <a:off x="5669235" y="2950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5" name="object 985"/>
            <p:cNvSpPr/>
            <p:nvPr/>
          </p:nvSpPr>
          <p:spPr>
            <a:xfrm>
              <a:off x="5588553" y="29341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6" name="object 986"/>
            <p:cNvSpPr/>
            <p:nvPr/>
          </p:nvSpPr>
          <p:spPr>
            <a:xfrm>
              <a:off x="5588553" y="29341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7" name="object 987"/>
            <p:cNvSpPr/>
            <p:nvPr/>
          </p:nvSpPr>
          <p:spPr>
            <a:xfrm>
              <a:off x="5507871" y="293412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8" name="object 988"/>
            <p:cNvSpPr/>
            <p:nvPr/>
          </p:nvSpPr>
          <p:spPr>
            <a:xfrm>
              <a:off x="5507871" y="293412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9" name="object 989"/>
            <p:cNvSpPr/>
            <p:nvPr/>
          </p:nvSpPr>
          <p:spPr>
            <a:xfrm>
              <a:off x="5435258" y="290992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0" name="object 990"/>
            <p:cNvSpPr/>
            <p:nvPr/>
          </p:nvSpPr>
          <p:spPr>
            <a:xfrm>
              <a:off x="5435258" y="290992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1" name="object 991"/>
            <p:cNvSpPr/>
            <p:nvPr/>
          </p:nvSpPr>
          <p:spPr>
            <a:xfrm>
              <a:off x="5354576" y="285344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2" name="object 992"/>
            <p:cNvSpPr/>
            <p:nvPr/>
          </p:nvSpPr>
          <p:spPr>
            <a:xfrm>
              <a:off x="5354576" y="285344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3" name="object 993"/>
            <p:cNvSpPr/>
            <p:nvPr/>
          </p:nvSpPr>
          <p:spPr>
            <a:xfrm>
              <a:off x="5281963" y="280503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4" name="object 994"/>
            <p:cNvSpPr/>
            <p:nvPr/>
          </p:nvSpPr>
          <p:spPr>
            <a:xfrm>
              <a:off x="5281963" y="280503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5" name="object 995"/>
            <p:cNvSpPr/>
            <p:nvPr/>
          </p:nvSpPr>
          <p:spPr>
            <a:xfrm>
              <a:off x="5201281" y="27566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6" name="object 996"/>
            <p:cNvSpPr/>
            <p:nvPr/>
          </p:nvSpPr>
          <p:spPr>
            <a:xfrm>
              <a:off x="5201281" y="27566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7" name="object 997"/>
            <p:cNvSpPr/>
            <p:nvPr/>
          </p:nvSpPr>
          <p:spPr>
            <a:xfrm>
              <a:off x="5128668" y="27646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8" name="object 998"/>
            <p:cNvSpPr/>
            <p:nvPr/>
          </p:nvSpPr>
          <p:spPr>
            <a:xfrm>
              <a:off x="5128668" y="27646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9" name="object 999"/>
            <p:cNvSpPr/>
            <p:nvPr/>
          </p:nvSpPr>
          <p:spPr>
            <a:xfrm>
              <a:off x="5047986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5047986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4975372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4975372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4894691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4894691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4822077" y="270015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4822077" y="270015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4749464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4749464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4668782" y="266787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4668782" y="266787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4596169" y="266787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4596169" y="266787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451548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451548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4442873" y="265980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4442873" y="265980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4362192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4362192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4289578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4289578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4208897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4208897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4136283" y="264367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4136283" y="264367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40556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40556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3982988" y="259526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3982988" y="259526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3902306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3902306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3829693" y="261140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3829693" y="261140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3757079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3757079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3676398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3676398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3603784" y="259526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3603784" y="259526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35231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35231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3450489" y="261946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3450489" y="261946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3369807" y="2635604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3369807" y="2635604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3289126" y="2659809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3289126" y="2659809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3216512" y="264367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3216512" y="264367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3135831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3135831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306321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306321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2982535" y="26920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2982535" y="26920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2909922" y="2675945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2909922" y="2675945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2837308" y="2692081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2837308" y="2692081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2756627" y="270821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2756627" y="270821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2684013" y="2740490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2684013" y="2740490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2603332" y="2756627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2603332" y="2756627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2530718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2530718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2450036" y="278083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2450036" y="278083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2369355" y="276469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2369355" y="276469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2296741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2296741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2216060" y="2813104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2216060" y="2813104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2143446" y="285344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2143446" y="285344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2062764" y="2909922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2062764" y="2909922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998219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998219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917537" y="3022876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917537" y="3022876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836856" y="305514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836856" y="305514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764242" y="307128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764242" y="307128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68356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68356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610947" y="316003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610947" y="316003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530266" y="3200376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530266" y="3200376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45765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45765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376970" y="323264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376970" y="323264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304357" y="325685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304357" y="325685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223675" y="324071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223675" y="324071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15106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15106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078448" y="3224580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078448" y="3224580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997767" y="318424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997767" y="318424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989698" y="3151967"/>
              <a:ext cx="8255" cy="88900"/>
            </a:xfrm>
            <a:custGeom>
              <a:avLst/>
              <a:gdLst/>
              <a:ahLst/>
              <a:cxnLst/>
              <a:rect l="l" t="t" r="r" b="b"/>
              <a:pathLst>
                <a:path w="8255" h="88900">
                  <a:moveTo>
                    <a:pt x="8068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989698" y="3151967"/>
              <a:ext cx="8255" cy="88900"/>
            </a:xfrm>
            <a:custGeom>
              <a:avLst/>
              <a:gdLst/>
              <a:ahLst/>
              <a:cxnLst/>
              <a:rect l="l" t="t" r="r" b="b"/>
              <a:pathLst>
                <a:path w="8255" h="88900">
                  <a:moveTo>
                    <a:pt x="0" y="0"/>
                  </a:moveTo>
                  <a:lnTo>
                    <a:pt x="8068" y="0"/>
                  </a:lnTo>
                  <a:lnTo>
                    <a:pt x="8068" y="88749"/>
                  </a:lnTo>
                  <a:lnTo>
                    <a:pt x="0" y="88749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030039" y="2433900"/>
              <a:ext cx="887730" cy="645795"/>
            </a:xfrm>
            <a:custGeom>
              <a:avLst/>
              <a:gdLst/>
              <a:ahLst/>
              <a:cxnLst/>
              <a:rect l="l" t="t" r="r" b="b"/>
              <a:pathLst>
                <a:path w="887730" h="645794">
                  <a:moveTo>
                    <a:pt x="887498" y="0"/>
                  </a:moveTo>
                  <a:lnTo>
                    <a:pt x="0" y="645453"/>
                  </a:lnTo>
                </a:path>
                <a:path w="887730" h="645794">
                  <a:moveTo>
                    <a:pt x="40340" y="564771"/>
                  </a:moveTo>
                  <a:lnTo>
                    <a:pt x="0" y="645453"/>
                  </a:lnTo>
                  <a:lnTo>
                    <a:pt x="88749" y="629316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989698" y="1820720"/>
              <a:ext cx="1864360" cy="613410"/>
            </a:xfrm>
            <a:custGeom>
              <a:avLst/>
              <a:gdLst/>
              <a:ahLst/>
              <a:cxnLst/>
              <a:rect l="l" t="t" r="r" b="b"/>
              <a:pathLst>
                <a:path w="1864360" h="613410">
                  <a:moveTo>
                    <a:pt x="0" y="0"/>
                  </a:moveTo>
                  <a:lnTo>
                    <a:pt x="1863746" y="0"/>
                  </a:lnTo>
                  <a:lnTo>
                    <a:pt x="1863746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11" name="object 1111"/>
          <p:cNvSpPr txBox="1"/>
          <p:nvPr/>
        </p:nvSpPr>
        <p:spPr>
          <a:xfrm>
            <a:off x="601314" y="1552598"/>
            <a:ext cx="1883149" cy="77214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lnSpc>
                <a:spcPts val="763"/>
              </a:lnSpc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1,200,000</a:t>
            </a:r>
            <a:endParaRPr sz="662">
              <a:latin typeface="Calibri"/>
              <a:cs typeface="Calibri"/>
            </a:endParaRPr>
          </a:p>
          <a:p>
            <a:pPr marL="562565" algn="ctr">
              <a:lnSpc>
                <a:spcPts val="1028"/>
              </a:lnSpc>
            </a:pPr>
            <a:r>
              <a:rPr sz="882" dirty="0">
                <a:latin typeface="Calibri"/>
                <a:cs typeface="Calibri"/>
              </a:rPr>
              <a:t>January</a:t>
            </a:r>
            <a:r>
              <a:rPr sz="882" spc="9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1st,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spc="-18" dirty="0">
                <a:latin typeface="Calibri"/>
                <a:cs typeface="Calibri"/>
              </a:rPr>
              <a:t>2014</a:t>
            </a:r>
            <a:endParaRPr sz="882">
              <a:latin typeface="Calibri"/>
              <a:cs typeface="Calibri"/>
            </a:endParaRPr>
          </a:p>
          <a:p>
            <a:pPr marL="573211" algn="ctr">
              <a:spcBef>
                <a:spcPts val="9"/>
              </a:spcBef>
            </a:pPr>
            <a:r>
              <a:rPr sz="882" dirty="0">
                <a:latin typeface="Calibri"/>
                <a:cs typeface="Calibri"/>
              </a:rPr>
              <a:t>MAGI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Standards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Take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spc="-9" dirty="0">
                <a:latin typeface="Calibri"/>
                <a:cs typeface="Calibri"/>
              </a:rPr>
              <a:t>Eﬀect</a:t>
            </a:r>
            <a:endParaRPr sz="882">
              <a:latin typeface="Calibri"/>
              <a:cs typeface="Calibri"/>
            </a:endParaRPr>
          </a:p>
          <a:p>
            <a:pPr marL="565927" algn="ctr">
              <a:spcBef>
                <a:spcPts val="62"/>
              </a:spcBef>
            </a:pPr>
            <a:r>
              <a:rPr sz="882" dirty="0">
                <a:latin typeface="Calibri"/>
                <a:cs typeface="Calibri"/>
              </a:rPr>
              <a:t>MEDES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Go</a:t>
            </a:r>
            <a:r>
              <a:rPr sz="882" spc="18" dirty="0">
                <a:latin typeface="Calibri"/>
                <a:cs typeface="Calibri"/>
              </a:rPr>
              <a:t> </a:t>
            </a:r>
            <a:r>
              <a:rPr sz="882" spc="-18" dirty="0">
                <a:latin typeface="Calibri"/>
                <a:cs typeface="Calibri"/>
              </a:rPr>
              <a:t>Live</a:t>
            </a:r>
            <a:endParaRPr sz="882">
              <a:latin typeface="Calibri"/>
              <a:cs typeface="Calibri"/>
            </a:endParaRPr>
          </a:p>
          <a:p>
            <a:pPr>
              <a:spcBef>
                <a:spcPts val="49"/>
              </a:spcBef>
            </a:pPr>
            <a:endParaRPr sz="927">
              <a:latin typeface="Calibri"/>
              <a:cs typeface="Calibri"/>
            </a:endParaRPr>
          </a:p>
          <a:p>
            <a:pPr marL="11206"/>
            <a:r>
              <a:rPr sz="662" spc="-9" dirty="0">
                <a:latin typeface="Calibri"/>
                <a:cs typeface="Calibri"/>
              </a:rPr>
              <a:t>1,000,000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12" name="object 1112"/>
          <p:cNvGrpSpPr/>
          <p:nvPr/>
        </p:nvGrpSpPr>
        <p:grpSpPr>
          <a:xfrm>
            <a:off x="1004092" y="791313"/>
            <a:ext cx="7297271" cy="5268446"/>
            <a:chOff x="985571" y="896821"/>
            <a:chExt cx="8270240" cy="5970905"/>
          </a:xfrm>
        </p:grpSpPr>
        <p:sp>
          <p:nvSpPr>
            <p:cNvPr id="1113" name="object 1113"/>
            <p:cNvSpPr/>
            <p:nvPr/>
          </p:nvSpPr>
          <p:spPr>
            <a:xfrm>
              <a:off x="989698" y="900949"/>
              <a:ext cx="8261984" cy="5414010"/>
            </a:xfrm>
            <a:custGeom>
              <a:avLst/>
              <a:gdLst/>
              <a:ahLst/>
              <a:cxnLst/>
              <a:rect l="l" t="t" r="r" b="b"/>
              <a:pathLst>
                <a:path w="8261984" h="5414010">
                  <a:moveTo>
                    <a:pt x="0" y="5413739"/>
                  </a:moveTo>
                  <a:lnTo>
                    <a:pt x="8261801" y="5413739"/>
                  </a:lnTo>
                </a:path>
                <a:path w="8261984" h="5414010">
                  <a:moveTo>
                    <a:pt x="0" y="0"/>
                  </a:moveTo>
                  <a:lnTo>
                    <a:pt x="0" y="5413739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2401628" y="676650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2401628" y="676650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16" name="object 1116"/>
          <p:cNvSpPr txBox="1"/>
          <p:nvPr/>
        </p:nvSpPr>
        <p:spPr>
          <a:xfrm>
            <a:off x="3774484" y="498990"/>
            <a:ext cx="1358153" cy="217918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1324" b="1" dirty="0">
                <a:latin typeface="Calibri"/>
                <a:cs typeface="Calibri"/>
              </a:rPr>
              <a:t>Medicaid</a:t>
            </a:r>
            <a:r>
              <a:rPr sz="1324" b="1" spc="22" dirty="0">
                <a:latin typeface="Calibri"/>
                <a:cs typeface="Calibri"/>
              </a:rPr>
              <a:t> </a:t>
            </a:r>
            <a:r>
              <a:rPr sz="1324" b="1" spc="-9" dirty="0">
                <a:latin typeface="Calibri"/>
                <a:cs typeface="Calibri"/>
              </a:rPr>
              <a:t>Caseload</a:t>
            </a:r>
            <a:endParaRPr sz="1324">
              <a:latin typeface="Calibri"/>
              <a:cs typeface="Calibri"/>
            </a:endParaRPr>
          </a:p>
        </p:txBody>
      </p:sp>
      <p:sp>
        <p:nvSpPr>
          <p:cNvPr id="1117" name="object 1117"/>
          <p:cNvSpPr txBox="1"/>
          <p:nvPr/>
        </p:nvSpPr>
        <p:spPr>
          <a:xfrm>
            <a:off x="2370490" y="5945002"/>
            <a:ext cx="633693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Calibri"/>
                <a:cs typeface="Calibri"/>
              </a:rPr>
              <a:t>Pregnant</a:t>
            </a:r>
            <a:r>
              <a:rPr sz="662" spc="-9" dirty="0">
                <a:latin typeface="Calibri"/>
                <a:cs typeface="Calibri"/>
              </a:rPr>
              <a:t> Women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18" name="object 1118"/>
          <p:cNvGrpSpPr/>
          <p:nvPr/>
        </p:nvGrpSpPr>
        <p:grpSpPr>
          <a:xfrm>
            <a:off x="3282162" y="5966804"/>
            <a:ext cx="93009" cy="93009"/>
            <a:chOff x="3567384" y="6762378"/>
            <a:chExt cx="105410" cy="105410"/>
          </a:xfrm>
        </p:grpSpPr>
        <p:sp>
          <p:nvSpPr>
            <p:cNvPr id="1119" name="object 1119"/>
            <p:cNvSpPr/>
            <p:nvPr/>
          </p:nvSpPr>
          <p:spPr>
            <a:xfrm>
              <a:off x="3571512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3571512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21" name="object 1121"/>
          <p:cNvSpPr txBox="1"/>
          <p:nvPr/>
        </p:nvSpPr>
        <p:spPr>
          <a:xfrm>
            <a:off x="3402741" y="5945002"/>
            <a:ext cx="314325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Children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22" name="object 1122"/>
          <p:cNvGrpSpPr/>
          <p:nvPr/>
        </p:nvGrpSpPr>
        <p:grpSpPr>
          <a:xfrm>
            <a:off x="4314413" y="5966804"/>
            <a:ext cx="93009" cy="93009"/>
            <a:chOff x="4737268" y="6762378"/>
            <a:chExt cx="105410" cy="105410"/>
          </a:xfrm>
        </p:grpSpPr>
        <p:sp>
          <p:nvSpPr>
            <p:cNvPr id="1123" name="object 1123"/>
            <p:cNvSpPr/>
            <p:nvPr/>
          </p:nvSpPr>
          <p:spPr>
            <a:xfrm>
              <a:off x="4741396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4741396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25" name="object 1125"/>
          <p:cNvSpPr txBox="1"/>
          <p:nvPr/>
        </p:nvSpPr>
        <p:spPr>
          <a:xfrm>
            <a:off x="4434991" y="5945002"/>
            <a:ext cx="628090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Calibri"/>
                <a:cs typeface="Calibri"/>
              </a:rPr>
              <a:t>Custodial</a:t>
            </a:r>
            <a:r>
              <a:rPr sz="662" spc="-9" dirty="0">
                <a:latin typeface="Calibri"/>
                <a:cs typeface="Calibri"/>
              </a:rPr>
              <a:t> Parents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26" name="object 1126"/>
          <p:cNvGrpSpPr/>
          <p:nvPr/>
        </p:nvGrpSpPr>
        <p:grpSpPr>
          <a:xfrm>
            <a:off x="5346663" y="5966804"/>
            <a:ext cx="93009" cy="93009"/>
            <a:chOff x="5907152" y="6762378"/>
            <a:chExt cx="105410" cy="105410"/>
          </a:xfrm>
        </p:grpSpPr>
        <p:sp>
          <p:nvSpPr>
            <p:cNvPr id="1127" name="object 1127"/>
            <p:cNvSpPr/>
            <p:nvPr/>
          </p:nvSpPr>
          <p:spPr>
            <a:xfrm>
              <a:off x="5911280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5911280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29" name="object 1129"/>
          <p:cNvSpPr txBox="1"/>
          <p:nvPr/>
        </p:nvSpPr>
        <p:spPr>
          <a:xfrm>
            <a:off x="5467242" y="5945002"/>
            <a:ext cx="259416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Elderly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30" name="object 1130"/>
          <p:cNvGrpSpPr/>
          <p:nvPr/>
        </p:nvGrpSpPr>
        <p:grpSpPr>
          <a:xfrm>
            <a:off x="6378915" y="5966804"/>
            <a:ext cx="93009" cy="93009"/>
            <a:chOff x="7077037" y="6762378"/>
            <a:chExt cx="105410" cy="105410"/>
          </a:xfrm>
        </p:grpSpPr>
        <p:sp>
          <p:nvSpPr>
            <p:cNvPr id="1131" name="object 1131"/>
            <p:cNvSpPr/>
            <p:nvPr/>
          </p:nvSpPr>
          <p:spPr>
            <a:xfrm>
              <a:off x="7081164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7081164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33" name="object 1133"/>
          <p:cNvSpPr txBox="1"/>
          <p:nvPr/>
        </p:nvSpPr>
        <p:spPr>
          <a:xfrm>
            <a:off x="6499492" y="5945002"/>
            <a:ext cx="861171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Calibri"/>
                <a:cs typeface="Calibri"/>
              </a:rPr>
              <a:t>Persons with </a:t>
            </a:r>
            <a:r>
              <a:rPr sz="662" spc="-9" dirty="0">
                <a:latin typeface="Calibri"/>
                <a:cs typeface="Calibri"/>
              </a:rPr>
              <a:t>Disabilities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34" name="object 1134"/>
          <p:cNvGrpSpPr/>
          <p:nvPr/>
        </p:nvGrpSpPr>
        <p:grpSpPr>
          <a:xfrm>
            <a:off x="609072" y="6169777"/>
            <a:ext cx="1879787" cy="214032"/>
            <a:chOff x="537881" y="6992414"/>
            <a:chExt cx="2130425" cy="242570"/>
          </a:xfrm>
        </p:grpSpPr>
        <p:sp>
          <p:nvSpPr>
            <p:cNvPr id="1135" name="object 1135"/>
            <p:cNvSpPr/>
            <p:nvPr/>
          </p:nvSpPr>
          <p:spPr>
            <a:xfrm>
              <a:off x="537881" y="6992414"/>
              <a:ext cx="2130425" cy="242570"/>
            </a:xfrm>
            <a:custGeom>
              <a:avLst/>
              <a:gdLst/>
              <a:ahLst/>
              <a:cxnLst/>
              <a:rect l="l" t="t" r="r" b="b"/>
              <a:pathLst>
                <a:path w="2130425" h="242570">
                  <a:moveTo>
                    <a:pt x="2129995" y="242044"/>
                  </a:moveTo>
                  <a:lnTo>
                    <a:pt x="0" y="242044"/>
                  </a:lnTo>
                  <a:lnTo>
                    <a:pt x="0" y="0"/>
                  </a:lnTo>
                  <a:lnTo>
                    <a:pt x="2129995" y="0"/>
                  </a:lnTo>
                  <a:lnTo>
                    <a:pt x="2129995" y="242044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541915" y="6996448"/>
              <a:ext cx="2122170" cy="234315"/>
            </a:xfrm>
            <a:custGeom>
              <a:avLst/>
              <a:gdLst/>
              <a:ahLst/>
              <a:cxnLst/>
              <a:rect l="l" t="t" r="r" b="b"/>
              <a:pathLst>
                <a:path w="2122170" h="234315">
                  <a:moveTo>
                    <a:pt x="0" y="0"/>
                  </a:moveTo>
                  <a:lnTo>
                    <a:pt x="2121927" y="0"/>
                  </a:lnTo>
                  <a:lnTo>
                    <a:pt x="2121927" y="233976"/>
                  </a:lnTo>
                  <a:lnTo>
                    <a:pt x="0" y="233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37" name="object 1137"/>
          <p:cNvSpPr txBox="1"/>
          <p:nvPr/>
        </p:nvSpPr>
        <p:spPr>
          <a:xfrm>
            <a:off x="826007" y="6215522"/>
            <a:ext cx="144555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Arial Unicode MS"/>
                <a:cs typeface="Arial Unicode MS"/>
              </a:rPr>
              <a:t>Created</a:t>
            </a:r>
            <a:r>
              <a:rPr sz="662" spc="71" dirty="0">
                <a:latin typeface="Arial Unicode MS"/>
                <a:cs typeface="Arial Unicode MS"/>
              </a:rPr>
              <a:t> </a:t>
            </a:r>
            <a:r>
              <a:rPr sz="662" dirty="0">
                <a:latin typeface="Arial Unicode MS"/>
                <a:cs typeface="Arial Unicode MS"/>
              </a:rPr>
              <a:t>by</a:t>
            </a:r>
            <a:r>
              <a:rPr sz="662" spc="79" dirty="0">
                <a:latin typeface="Arial Unicode MS"/>
                <a:cs typeface="Arial Unicode MS"/>
              </a:rPr>
              <a:t> </a:t>
            </a:r>
            <a:r>
              <a:rPr sz="662" dirty="0">
                <a:latin typeface="Arial Unicode MS"/>
                <a:cs typeface="Arial Unicode MS"/>
              </a:rPr>
              <a:t>the</a:t>
            </a:r>
            <a:r>
              <a:rPr sz="662" spc="79" dirty="0">
                <a:latin typeface="Arial Unicode MS"/>
                <a:cs typeface="Arial Unicode MS"/>
              </a:rPr>
              <a:t> </a:t>
            </a:r>
            <a:r>
              <a:rPr sz="662" spc="-40" dirty="0">
                <a:latin typeface="Arial Unicode MS"/>
                <a:cs typeface="Arial Unicode MS"/>
              </a:rPr>
              <a:t>FSD</a:t>
            </a:r>
            <a:r>
              <a:rPr sz="662" spc="75" dirty="0">
                <a:latin typeface="Arial Unicode MS"/>
                <a:cs typeface="Arial Unicode MS"/>
              </a:rPr>
              <a:t> </a:t>
            </a:r>
            <a:r>
              <a:rPr sz="662" dirty="0">
                <a:latin typeface="Arial Unicode MS"/>
                <a:cs typeface="Arial Unicode MS"/>
              </a:rPr>
              <a:t>Operations</a:t>
            </a:r>
            <a:r>
              <a:rPr sz="662" spc="71" dirty="0">
                <a:latin typeface="Arial Unicode MS"/>
                <a:cs typeface="Arial Unicode MS"/>
              </a:rPr>
              <a:t> </a:t>
            </a:r>
            <a:r>
              <a:rPr sz="662" spc="-18" dirty="0">
                <a:latin typeface="Arial Unicode MS"/>
                <a:cs typeface="Arial Unicode MS"/>
              </a:rPr>
              <a:t>Unit</a:t>
            </a:r>
            <a:endParaRPr sz="662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1231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6642" y="421441"/>
            <a:ext cx="2175958" cy="31225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algn="ctr">
              <a:spcBef>
                <a:spcPts val="106"/>
              </a:spcBef>
            </a:pPr>
            <a:r>
              <a:rPr dirty="0"/>
              <a:t>Charts</a:t>
            </a:r>
            <a:r>
              <a:rPr spc="31" dirty="0"/>
              <a:t> </a:t>
            </a:r>
            <a:r>
              <a:rPr lang="en-US" spc="31" dirty="0" smtClean="0"/>
              <a:t>L</a:t>
            </a:r>
            <a:r>
              <a:rPr spc="-9" dirty="0" smtClean="0"/>
              <a:t>egend</a:t>
            </a:r>
            <a:endParaRPr spc="-9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35332" y="1972958"/>
            <a:ext cx="7494268" cy="37074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algn="l">
              <a:spcBef>
                <a:spcPts val="110"/>
              </a:spcBef>
            </a:pPr>
            <a:r>
              <a:rPr sz="2000" b="1" dirty="0"/>
              <a:t>DSS:</a:t>
            </a:r>
            <a:r>
              <a:rPr sz="2000" b="1" spc="331" dirty="0"/>
              <a:t> </a:t>
            </a:r>
            <a:r>
              <a:rPr sz="2000" dirty="0"/>
              <a:t>MO</a:t>
            </a:r>
            <a:r>
              <a:rPr sz="2000" spc="22" dirty="0"/>
              <a:t> </a:t>
            </a:r>
            <a:r>
              <a:rPr sz="2000" dirty="0"/>
              <a:t>Department</a:t>
            </a:r>
            <a:r>
              <a:rPr sz="2000" spc="18" dirty="0"/>
              <a:t> </a:t>
            </a:r>
            <a:r>
              <a:rPr sz="2000" dirty="0"/>
              <a:t>of</a:t>
            </a:r>
            <a:r>
              <a:rPr sz="2000" spc="13" dirty="0"/>
              <a:t> </a:t>
            </a:r>
            <a:r>
              <a:rPr sz="2000" dirty="0"/>
              <a:t>Social</a:t>
            </a:r>
            <a:r>
              <a:rPr sz="2000" spc="18" dirty="0"/>
              <a:t> </a:t>
            </a:r>
            <a:r>
              <a:rPr sz="2000" dirty="0"/>
              <a:t>Services</a:t>
            </a:r>
            <a:r>
              <a:rPr sz="2000" spc="18" dirty="0"/>
              <a:t> </a:t>
            </a:r>
            <a:r>
              <a:rPr sz="2000" dirty="0"/>
              <a:t>(i.e.</a:t>
            </a:r>
            <a:r>
              <a:rPr sz="2000" spc="18" dirty="0"/>
              <a:t> </a:t>
            </a:r>
            <a:r>
              <a:rPr sz="2000" dirty="0"/>
              <a:t>General</a:t>
            </a:r>
            <a:r>
              <a:rPr sz="2000" spc="13" dirty="0"/>
              <a:t> </a:t>
            </a:r>
            <a:r>
              <a:rPr sz="2000" dirty="0"/>
              <a:t>MAGI</a:t>
            </a:r>
            <a:r>
              <a:rPr sz="2000" spc="22" dirty="0"/>
              <a:t> </a:t>
            </a:r>
            <a:r>
              <a:rPr sz="2000" spc="-9" dirty="0"/>
              <a:t>applications)</a:t>
            </a:r>
          </a:p>
          <a:p>
            <a:pPr algn="l">
              <a:spcBef>
                <a:spcPts val="44"/>
              </a:spcBef>
            </a:pPr>
            <a:endParaRPr sz="2000" spc="-9" dirty="0"/>
          </a:p>
          <a:p>
            <a:pPr marL="11206" algn="l"/>
            <a:r>
              <a:rPr sz="2000" b="1" dirty="0"/>
              <a:t>FAMIS:</a:t>
            </a:r>
            <a:r>
              <a:rPr sz="2000" b="1" spc="349" dirty="0"/>
              <a:t> </a:t>
            </a:r>
            <a:r>
              <a:rPr sz="2000" dirty="0"/>
              <a:t>Family</a:t>
            </a:r>
            <a:r>
              <a:rPr sz="2000" spc="31" dirty="0"/>
              <a:t> </a:t>
            </a:r>
            <a:r>
              <a:rPr sz="2000" dirty="0"/>
              <a:t>Assistance</a:t>
            </a:r>
            <a:r>
              <a:rPr sz="2000" spc="31" dirty="0"/>
              <a:t> </a:t>
            </a:r>
            <a:r>
              <a:rPr sz="2000" dirty="0"/>
              <a:t>Information</a:t>
            </a:r>
            <a:r>
              <a:rPr sz="2000" spc="31" dirty="0"/>
              <a:t> </a:t>
            </a:r>
            <a:r>
              <a:rPr sz="2000" dirty="0"/>
              <a:t>Management</a:t>
            </a:r>
            <a:r>
              <a:rPr sz="2000" spc="22" dirty="0"/>
              <a:t> </a:t>
            </a:r>
            <a:r>
              <a:rPr sz="2000" spc="-9" dirty="0"/>
              <a:t>Systems</a:t>
            </a:r>
          </a:p>
          <a:p>
            <a:pPr algn="l">
              <a:spcBef>
                <a:spcPts val="49"/>
              </a:spcBef>
            </a:pPr>
            <a:endParaRPr sz="2000" dirty="0"/>
          </a:p>
          <a:p>
            <a:pPr marL="11206" algn="l">
              <a:spcBef>
                <a:spcPts val="4"/>
              </a:spcBef>
            </a:pPr>
            <a:r>
              <a:rPr sz="2000" b="1" dirty="0"/>
              <a:t>FFM:</a:t>
            </a:r>
            <a:r>
              <a:rPr sz="2000" b="1" spc="322" dirty="0"/>
              <a:t> </a:t>
            </a:r>
            <a:r>
              <a:rPr sz="2000" dirty="0"/>
              <a:t>Federally</a:t>
            </a:r>
            <a:r>
              <a:rPr sz="2000" spc="22" dirty="0"/>
              <a:t> </a:t>
            </a:r>
            <a:r>
              <a:rPr sz="2000" dirty="0"/>
              <a:t>Facilitated</a:t>
            </a:r>
            <a:r>
              <a:rPr sz="2000" spc="18" dirty="0"/>
              <a:t> </a:t>
            </a:r>
            <a:r>
              <a:rPr sz="2000" spc="-9" dirty="0"/>
              <a:t>Marketplace</a:t>
            </a:r>
          </a:p>
          <a:p>
            <a:pPr algn="l">
              <a:spcBef>
                <a:spcPts val="49"/>
              </a:spcBef>
            </a:pPr>
            <a:endParaRPr sz="2000" dirty="0"/>
          </a:p>
          <a:p>
            <a:pPr marL="11206" algn="l"/>
            <a:r>
              <a:rPr sz="2000" b="1" dirty="0"/>
              <a:t>MAGI:</a:t>
            </a:r>
            <a:r>
              <a:rPr sz="2000" b="1" spc="340" dirty="0"/>
              <a:t> </a:t>
            </a:r>
            <a:r>
              <a:rPr sz="2000" dirty="0"/>
              <a:t>Modiﬁed</a:t>
            </a:r>
            <a:r>
              <a:rPr sz="2000" spc="22" dirty="0"/>
              <a:t> </a:t>
            </a:r>
            <a:r>
              <a:rPr sz="2000" dirty="0"/>
              <a:t>Adjusted</a:t>
            </a:r>
            <a:r>
              <a:rPr sz="2000" spc="26" dirty="0"/>
              <a:t> </a:t>
            </a:r>
            <a:r>
              <a:rPr sz="2000" dirty="0"/>
              <a:t>Gross</a:t>
            </a:r>
            <a:r>
              <a:rPr sz="2000" spc="18" dirty="0"/>
              <a:t> </a:t>
            </a:r>
            <a:r>
              <a:rPr sz="2000" spc="-9" dirty="0"/>
              <a:t>Income</a:t>
            </a:r>
          </a:p>
          <a:p>
            <a:pPr algn="l">
              <a:spcBef>
                <a:spcPts val="44"/>
              </a:spcBef>
            </a:pPr>
            <a:endParaRPr sz="2000" spc="-9" dirty="0"/>
          </a:p>
          <a:p>
            <a:pPr marL="11206" algn="l">
              <a:spcBef>
                <a:spcPts val="4"/>
              </a:spcBef>
            </a:pPr>
            <a:r>
              <a:rPr sz="2000" b="1" dirty="0"/>
              <a:t>MEDES:</a:t>
            </a:r>
            <a:r>
              <a:rPr sz="2000" b="1" spc="344" dirty="0"/>
              <a:t> </a:t>
            </a:r>
            <a:r>
              <a:rPr sz="2000" dirty="0"/>
              <a:t>Missouri</a:t>
            </a:r>
            <a:r>
              <a:rPr sz="2000" spc="22" dirty="0"/>
              <a:t> </a:t>
            </a:r>
            <a:r>
              <a:rPr sz="2000" dirty="0"/>
              <a:t>Eligibility</a:t>
            </a:r>
            <a:r>
              <a:rPr sz="2000" spc="31" dirty="0"/>
              <a:t> </a:t>
            </a:r>
            <a:r>
              <a:rPr sz="2000" dirty="0"/>
              <a:t>Determination</a:t>
            </a:r>
            <a:r>
              <a:rPr sz="2000" spc="26" dirty="0"/>
              <a:t> </a:t>
            </a:r>
            <a:r>
              <a:rPr sz="2000" dirty="0"/>
              <a:t>and</a:t>
            </a:r>
            <a:r>
              <a:rPr sz="2000" spc="31" dirty="0"/>
              <a:t> </a:t>
            </a:r>
            <a:r>
              <a:rPr sz="2000" dirty="0"/>
              <a:t>Enrollment</a:t>
            </a:r>
            <a:r>
              <a:rPr sz="2000" spc="22" dirty="0"/>
              <a:t> </a:t>
            </a:r>
            <a:r>
              <a:rPr sz="2000" spc="-9" dirty="0"/>
              <a:t>System</a:t>
            </a:r>
          </a:p>
          <a:p>
            <a:pPr algn="l">
              <a:spcBef>
                <a:spcPts val="49"/>
              </a:spcBef>
            </a:pPr>
            <a:endParaRPr sz="2000" dirty="0"/>
          </a:p>
          <a:p>
            <a:pPr marL="11206" algn="l"/>
            <a:r>
              <a:rPr sz="2000" b="1" dirty="0"/>
              <a:t>MHABD</a:t>
            </a:r>
            <a:r>
              <a:rPr sz="2000" b="1" spc="18" dirty="0"/>
              <a:t> </a:t>
            </a:r>
            <a:r>
              <a:rPr sz="2000" b="1" dirty="0"/>
              <a:t>(ADM):</a:t>
            </a:r>
            <a:r>
              <a:rPr sz="2000" b="1" spc="335" dirty="0"/>
              <a:t> </a:t>
            </a:r>
            <a:r>
              <a:rPr sz="2000" dirty="0"/>
              <a:t>MO</a:t>
            </a:r>
            <a:r>
              <a:rPr sz="2000" spc="18" dirty="0"/>
              <a:t> </a:t>
            </a:r>
            <a:r>
              <a:rPr sz="2000" dirty="0"/>
              <a:t>HealthNet</a:t>
            </a:r>
            <a:r>
              <a:rPr sz="2000" spc="18" dirty="0"/>
              <a:t> </a:t>
            </a:r>
            <a:r>
              <a:rPr sz="2000" dirty="0"/>
              <a:t>Eligibility</a:t>
            </a:r>
            <a:r>
              <a:rPr sz="2000" spc="22" dirty="0"/>
              <a:t> </a:t>
            </a:r>
            <a:r>
              <a:rPr sz="2000" dirty="0"/>
              <a:t>for</a:t>
            </a:r>
            <a:r>
              <a:rPr sz="2000" spc="18" dirty="0"/>
              <a:t> </a:t>
            </a:r>
            <a:r>
              <a:rPr sz="2000" dirty="0"/>
              <a:t>Persons</a:t>
            </a:r>
            <a:r>
              <a:rPr sz="2000" spc="13" dirty="0"/>
              <a:t> </a:t>
            </a:r>
            <a:r>
              <a:rPr sz="2000" dirty="0"/>
              <a:t>Who</a:t>
            </a:r>
            <a:r>
              <a:rPr sz="2000" spc="22" dirty="0"/>
              <a:t> </a:t>
            </a:r>
            <a:r>
              <a:rPr sz="2000" dirty="0"/>
              <a:t>are</a:t>
            </a:r>
            <a:r>
              <a:rPr sz="2000" spc="22" dirty="0"/>
              <a:t> </a:t>
            </a:r>
            <a:r>
              <a:rPr sz="2000" dirty="0"/>
              <a:t>Aged</a:t>
            </a:r>
            <a:r>
              <a:rPr sz="2000" spc="22" dirty="0"/>
              <a:t> </a:t>
            </a:r>
            <a:r>
              <a:rPr sz="2000" dirty="0"/>
              <a:t>(age</a:t>
            </a:r>
            <a:r>
              <a:rPr sz="2000" spc="18" dirty="0"/>
              <a:t> </a:t>
            </a:r>
            <a:r>
              <a:rPr sz="2000" dirty="0"/>
              <a:t>65</a:t>
            </a:r>
            <a:r>
              <a:rPr sz="2000" spc="18" dirty="0"/>
              <a:t> </a:t>
            </a:r>
            <a:r>
              <a:rPr sz="2000" dirty="0"/>
              <a:t>and</a:t>
            </a:r>
            <a:r>
              <a:rPr sz="2000" spc="22" dirty="0"/>
              <a:t> </a:t>
            </a:r>
            <a:r>
              <a:rPr sz="2000" dirty="0"/>
              <a:t>over),</a:t>
            </a:r>
            <a:r>
              <a:rPr sz="2000" spc="22" dirty="0"/>
              <a:t> </a:t>
            </a:r>
            <a:r>
              <a:rPr sz="2000" dirty="0"/>
              <a:t>Blind,</a:t>
            </a:r>
            <a:r>
              <a:rPr sz="2000" spc="18" dirty="0"/>
              <a:t> </a:t>
            </a:r>
            <a:r>
              <a:rPr sz="2000" dirty="0"/>
              <a:t>or</a:t>
            </a:r>
            <a:r>
              <a:rPr sz="2000" spc="18" dirty="0"/>
              <a:t> </a:t>
            </a:r>
            <a:r>
              <a:rPr sz="2000" spc="-9" dirty="0"/>
              <a:t>Disabled</a:t>
            </a:r>
          </a:p>
        </p:txBody>
      </p:sp>
    </p:spTree>
    <p:extLst>
      <p:ext uri="{BB962C8B-B14F-4D97-AF65-F5344CB8AC3E}">
        <p14:creationId xmlns:p14="http://schemas.microsoft.com/office/powerpoint/2010/main" val="422440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28601"/>
            <a:ext cx="8305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2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534400" cy="44196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cs typeface="Calibri" panose="020F0502020204030204" pitchFamily="34" charset="0"/>
              </a:rPr>
              <a:t>CHIEF OPERATIONS OFFICER UPDATE</a:t>
            </a: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endParaRPr lang="en-US" sz="4000" b="1" i="1" cap="small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534400" cy="41910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cs typeface="Calibri" panose="020F0502020204030204" pitchFamily="34" charset="0"/>
              </a:rPr>
              <a:t>CHIEF TRANSFORMATION OFFICER UPDATE</a:t>
            </a: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endParaRPr lang="en-US" sz="4000" b="1" i="1" cap="small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5344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  <a:cs typeface="Calibri" panose="020F0502020204030204" pitchFamily="34" charset="0"/>
              </a:rPr>
              <a:t>Chief information officer update</a:t>
            </a:r>
            <a:endParaRPr lang="en-US" sz="4000" b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  <a:cs typeface="Calibri" panose="020F0502020204030204" pitchFamily="34" charset="0"/>
              </a:rPr>
              <a:t>Managed care update</a:t>
            </a:r>
            <a:endParaRPr lang="en-US" sz="4000" b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1600200"/>
            <a:ext cx="8534400" cy="322933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cs typeface="Calibri" panose="020F0502020204030204" pitchFamily="34" charset="0"/>
              </a:rPr>
              <a:t>MO </a:t>
            </a:r>
            <a:r>
              <a:rPr lang="en-US" sz="4000" b="1" dirty="0" err="1" smtClean="0">
                <a:cs typeface="Calibri" panose="020F0502020204030204" pitchFamily="34" charset="0"/>
              </a:rPr>
              <a:t>HealthNet</a:t>
            </a:r>
            <a:r>
              <a:rPr lang="en-US" sz="4000" b="1" dirty="0" smtClean="0">
                <a:cs typeface="Calibri" panose="020F0502020204030204" pitchFamily="34" charset="0"/>
              </a:rPr>
              <a:t/>
            </a:r>
            <a:br>
              <a:rPr lang="en-US" sz="4000" b="1" dirty="0" smtClean="0">
                <a:cs typeface="Calibri" panose="020F0502020204030204" pitchFamily="34" charset="0"/>
              </a:rPr>
            </a:br>
            <a:r>
              <a:rPr lang="en-US" sz="4000" b="1" dirty="0" smtClean="0">
                <a:cs typeface="Calibri" panose="020F0502020204030204" pitchFamily="34" charset="0"/>
              </a:rPr>
              <a:t>Education and Training</a:t>
            </a:r>
            <a:r>
              <a:rPr lang="en-US" sz="4400" b="1" dirty="0" smtClean="0">
                <a:cs typeface="Calibri" panose="020F0502020204030204" pitchFamily="34" charset="0"/>
              </a:rPr>
              <a:t/>
            </a:r>
            <a:br>
              <a:rPr lang="en-US" sz="4400" b="1" dirty="0" smtClean="0">
                <a:cs typeface="Calibri" panose="020F0502020204030204" pitchFamily="34" charset="0"/>
              </a:rPr>
            </a:br>
            <a:r>
              <a:rPr lang="en-US" sz="1000" b="1" dirty="0" smtClean="0">
                <a:cs typeface="Calibri" panose="020F0502020204030204" pitchFamily="34" charset="0"/>
              </a:rPr>
              <a:t/>
            </a:r>
            <a:br>
              <a:rPr lang="en-US" sz="1000" b="1" dirty="0" smtClean="0">
                <a:cs typeface="Calibri" panose="020F0502020204030204" pitchFamily="34" charset="0"/>
              </a:rPr>
            </a:br>
            <a:r>
              <a:rPr lang="en-US" sz="1000" b="1" dirty="0" smtClean="0">
                <a:cs typeface="Calibri" panose="020F0502020204030204" pitchFamily="34" charset="0"/>
              </a:rPr>
              <a:t/>
            </a:r>
            <a:br>
              <a:rPr lang="en-US" sz="1000" b="1" dirty="0" smtClean="0">
                <a:cs typeface="Calibri" panose="020F0502020204030204" pitchFamily="34" charset="0"/>
              </a:rPr>
            </a:br>
            <a:r>
              <a:rPr lang="en-US" sz="900" b="1" dirty="0" smtClean="0">
                <a:cs typeface="Calibri" panose="020F0502020204030204" pitchFamily="34" charset="0"/>
              </a:rPr>
              <a:t/>
            </a:r>
            <a:br>
              <a:rPr lang="en-US" sz="900" b="1" dirty="0" smtClean="0">
                <a:cs typeface="Calibri" panose="020F0502020204030204" pitchFamily="34" charset="0"/>
              </a:rPr>
            </a:br>
            <a:r>
              <a:rPr lang="en-US" sz="3200" b="1" dirty="0" smtClean="0">
                <a:cs typeface="Calibri" panose="020F0502020204030204" pitchFamily="34" charset="0"/>
              </a:rPr>
              <a:t/>
            </a:r>
            <a:br>
              <a:rPr lang="en-US" sz="3200" b="1" dirty="0" smtClean="0">
                <a:cs typeface="Calibri" panose="020F0502020204030204" pitchFamily="34" charset="0"/>
              </a:rPr>
            </a:br>
            <a:r>
              <a:rPr lang="en-US" sz="2400" b="1" dirty="0" smtClean="0">
                <a:cs typeface="Calibri" panose="020F0502020204030204" pitchFamily="34" charset="0"/>
              </a:rPr>
              <a:t>February 2023</a:t>
            </a:r>
            <a:br>
              <a:rPr lang="en-US" sz="2400" b="1" dirty="0" smtClean="0">
                <a:cs typeface="Calibri" panose="020F0502020204030204" pitchFamily="34" charset="0"/>
              </a:rPr>
            </a:br>
            <a:r>
              <a:rPr lang="en-US" sz="2400" b="1" dirty="0" smtClean="0">
                <a:cs typeface="Calibri" panose="020F0502020204030204" pitchFamily="34" charset="0"/>
              </a:rPr>
              <a:t>Anna Wainscott</a:t>
            </a:r>
            <a:endParaRPr lang="en-US" sz="2400" b="1" i="1" cap="small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5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68580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Agenda</a:t>
            </a: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February 23, 2023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699476"/>
              </p:ext>
            </p:extLst>
          </p:nvPr>
        </p:nvGraphicFramePr>
        <p:xfrm>
          <a:off x="457200" y="990599"/>
          <a:ext cx="8229600" cy="51861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238867590"/>
                    </a:ext>
                  </a:extLst>
                </a:gridCol>
                <a:gridCol w="3728610">
                  <a:extLst>
                    <a:ext uri="{9D8B030D-6E8A-4147-A177-3AD203B41FA5}">
                      <a16:colId xmlns:a16="http://schemas.microsoft.com/office/drawing/2014/main" val="561549519"/>
                    </a:ext>
                  </a:extLst>
                </a:gridCol>
                <a:gridCol w="3281790">
                  <a:extLst>
                    <a:ext uri="{9D8B030D-6E8A-4147-A177-3AD203B41FA5}">
                      <a16:colId xmlns:a16="http://schemas.microsoft.com/office/drawing/2014/main" val="1332559441"/>
                    </a:ext>
                  </a:extLst>
                </a:gridCol>
              </a:tblGrid>
              <a:tr h="625163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1:00–</a:t>
                      </a:r>
                      <a:r>
                        <a:rPr lang="en-US" sz="1600" spc="-2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1:15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Welcome/Introductions/Minutes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None/>
                        <a:tabLst>
                          <a:tab pos="348615" algn="l"/>
                        </a:tabLs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Approval</a:t>
                      </a:r>
                      <a:r>
                        <a:rPr lang="en-US" sz="1600" spc="-35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US" sz="1600" spc="-15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spc="-15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meeting</a:t>
                      </a:r>
                      <a:r>
                        <a:rPr lang="en-US" sz="1600" spc="-2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minutes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31115" algn="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Dr.</a:t>
                      </a:r>
                      <a:r>
                        <a:rPr lang="en-US" sz="1600" spc="-3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Nick</a:t>
                      </a:r>
                      <a:r>
                        <a:rPr lang="en-US" sz="1600" spc="-25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Pfannenstiel,</a:t>
                      </a:r>
                      <a:r>
                        <a:rPr lang="en-US" sz="1600" spc="-15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Chairman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6898543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1:15–1:40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Director’s</a:t>
                      </a:r>
                      <a:r>
                        <a:rPr lang="en-US" sz="1600" b="1" spc="-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Todd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Richardson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512498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1:40–2:10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Family</a:t>
                      </a:r>
                      <a:r>
                        <a:rPr lang="en-US" sz="16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</a:t>
                      </a:r>
                      <a:r>
                        <a:rPr lang="en-US" sz="16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Division</a:t>
                      </a:r>
                      <a:r>
                        <a:rPr lang="en-US" sz="16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algn="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600" spc="-15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Evans,</a:t>
                      </a:r>
                      <a:r>
                        <a:rPr lang="en-US" sz="1600" spc="-2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FSD</a:t>
                      </a:r>
                      <a:r>
                        <a:rPr lang="en-US" sz="1600" spc="-15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Director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706383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2:10–2:25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Chief</a:t>
                      </a:r>
                      <a:r>
                        <a:rPr lang="en-US" sz="1600" b="1" spc="-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Operations Officer</a:t>
                      </a:r>
                      <a:r>
                        <a:rPr lang="en-US" sz="1600" b="1" spc="-4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Jessie Dresner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00535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2:25–2:40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Chief</a:t>
                      </a:r>
                      <a:r>
                        <a:rPr lang="en-US" sz="1600" b="1" spc="-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Transformation</a:t>
                      </a:r>
                      <a:r>
                        <a:rPr lang="en-US" sz="1600" b="1" spc="-3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Officer</a:t>
                      </a:r>
                      <a:r>
                        <a:rPr lang="en-US" sz="1600" b="1" spc="-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Kirk Mathews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96897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2:40–2:55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Chief Information</a:t>
                      </a:r>
                      <a:r>
                        <a:rPr lang="en-US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Officer 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Tisha McGowan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98540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2:55–3:15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Managed Care 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 Daskalakis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33419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3:15–3:30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r>
                        <a:rPr lang="en-US" sz="16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algn="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Tony</a:t>
                      </a:r>
                      <a:r>
                        <a:rPr lang="en-US" sz="1600" spc="-25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Brite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02092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3:30–3:45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Legislative</a:t>
                      </a:r>
                      <a:r>
                        <a:rPr lang="en-US" sz="1600" b="1" spc="-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3020" algn="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Ryan</a:t>
                      </a: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Conway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87199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3:45–4:00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lnSpc>
                          <a:spcPts val="1225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16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369337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1165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497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37021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44467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828238" y="5499653"/>
            <a:ext cx="1487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  <a:r>
              <a:rPr lang="en-US" b="1" u="sng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25, 2023</a:t>
            </a:r>
            <a:endParaRPr lang="en-US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Changes to MHD Education &amp; Training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860"/>
            <a:ext cx="8398705" cy="46679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JULY 2022</a:t>
            </a:r>
          </a:p>
          <a:p>
            <a:pPr marL="0" indent="0">
              <a:buNone/>
            </a:pPr>
            <a:endParaRPr lang="en-US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Changed name from Provider Education to Education and Training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encompass training for providers, participants, Managed Care health plans, MHD team members and other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entities</a:t>
            </a:r>
          </a:p>
          <a:p>
            <a:pPr marL="0" indent="0">
              <a:buNone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Merged Education Specialists and Managed Care Specialists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to one group to unite and educate on all aspects of MO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HealthNet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Named a Director of Education and Training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facilitate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Began improving and creating new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1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Highlights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98705" cy="466794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Vastly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increased provider participation in webinars by sending targeted messages to specific program providers 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Acquired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new software (Articulate 360) to improve and modernize resources </a:t>
            </a:r>
            <a:endParaRPr lang="en-US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Meeting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monthly with MO Medicaid Audit and Compliance and Wipro to continue to create cohesive resources and improve the provider, participant and employee experience 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Reaching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out to providers and scheduling speaking arrangements at conferences, seminars and events</a:t>
            </a: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9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2023 Scheduled Presentations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71600"/>
            <a:ext cx="3581400" cy="436314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Kansas City University, College of Dental Medicine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Joplin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January 19-20, 2023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Missouri Primary Care Association </a:t>
            </a: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(MPCA)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Jefferson City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March 2023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Missouri Coalition for Oral Health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Jefferson City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March 2, 2023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724400" y="1371600"/>
            <a:ext cx="3581400" cy="46679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Missouri Assisted Living Association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Branson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April 16-18, 2023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American Association of Healthcare Administrative Management (AAHAM)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Columbia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May 2023</a:t>
            </a:r>
          </a:p>
          <a:p>
            <a:pPr marL="468630" lvl="1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 Association of Osteopathic Physicians and Surgeons (MAOPS)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Branson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June 2-5, 2023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7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Coming Soon!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98705" cy="466794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All-Inclusive MO HealthNet Provider Enrollment Guide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Step-by-step guide for all providers to navigate enrolling with MO HealthNet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eMMIS</a:t>
            </a: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Guide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Internal guide to assist MHD team members with </a:t>
            </a:r>
            <a:r>
              <a:rPr lang="en-US" sz="2400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eMMIS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the Medicaid Information System’s capabilities, screens and features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8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Fee-For-Service Participant Handbook Update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Updating and re-energizing the Handbook 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Member Forum Events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Kick-off and future events for our MO HealthNet participants to share opinions and speak to MHD; will include community partners, Managed Health Care Plans and more</a:t>
            </a: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5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3809999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Provider Training Google Calendar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 algn="ctr">
              <a:spcBef>
                <a:spcPts val="0"/>
              </a:spcBef>
              <a:buNone/>
              <a:defRPr/>
            </a:pP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Provider Training Calendar Posting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28800"/>
            <a:ext cx="42672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01" y="1828800"/>
            <a:ext cx="4000500" cy="373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3809999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Provider e-Learning Courses</a:t>
            </a: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Team Member e-Learning Courses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53399"/>
            <a:ext cx="4114800" cy="176359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54290"/>
            <a:ext cx="4114800" cy="16402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050053"/>
            <a:ext cx="3962400" cy="17923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054290"/>
            <a:ext cx="3962400" cy="16507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191000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General Provider Resource Overviews</a:t>
            </a: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Training Collaborations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89898"/>
            <a:ext cx="4343400" cy="3725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977198"/>
            <a:ext cx="3962401" cy="3737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2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191000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All Inclusive Provider Guides</a:t>
            </a: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Additional Resources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015299"/>
            <a:ext cx="4191000" cy="36997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876800" y="2015298"/>
            <a:ext cx="396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5"/>
              </a:rPr>
              <a:t>Provider Manual by Section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/>
              </a:rPr>
              <a:t>Third Party Liability Information for Providers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7"/>
              </a:rPr>
              <a:t>Covered Services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8"/>
              </a:rPr>
              <a:t>Provider Bulletin Index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9"/>
              </a:rPr>
              <a:t>MO Dental Association Medicaid Information Series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10"/>
              </a:rPr>
              <a:t>Good Cause Waiver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Out-of-State Non-Bordering Services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2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200" y="304800"/>
            <a:ext cx="3851910" cy="88030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The Team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98437"/>
            <a:ext cx="2286000" cy="91440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Anna Wainscott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Director of Education and Training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4577"/>
            <a:ext cx="1447800" cy="116212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 b="22733"/>
          <a:stretch>
            <a:fillRect/>
          </a:stretch>
        </p:blipFill>
        <p:spPr>
          <a:xfrm>
            <a:off x="228600" y="1725471"/>
            <a:ext cx="1447800" cy="11701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Placeholder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b="35884"/>
          <a:stretch/>
        </p:blipFill>
        <p:spPr>
          <a:xfrm>
            <a:off x="228600" y="3084373"/>
            <a:ext cx="1447800" cy="14114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252" r="18064" b="37387"/>
          <a:stretch/>
        </p:blipFill>
        <p:spPr>
          <a:xfrm>
            <a:off x="228600" y="4684574"/>
            <a:ext cx="1447800" cy="148762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1866900" y="1981200"/>
            <a:ext cx="2286000" cy="7865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Amanda Fahrendorf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Lead Education Specialist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1866900" y="3505200"/>
            <a:ext cx="2286000" cy="7420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Jackie Bollinger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Specialist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1866900" y="5181600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Daniel Rush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Specialist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12814" r="13020" b="40259"/>
          <a:stretch/>
        </p:blipFill>
        <p:spPr>
          <a:xfrm>
            <a:off x="4648200" y="1725471"/>
            <a:ext cx="1600200" cy="11701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Picture Placeholder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725" r="16931" b="51524"/>
          <a:stretch/>
        </p:blipFill>
        <p:spPr>
          <a:xfrm>
            <a:off x="4648201" y="3084373"/>
            <a:ext cx="1600200" cy="14114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Placeholder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4" b="20214"/>
          <a:stretch/>
        </p:blipFill>
        <p:spPr>
          <a:xfrm>
            <a:off x="4648201" y="4684574"/>
            <a:ext cx="1600200" cy="148762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6477000" y="2022473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Lee Gerloff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Specialist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6477000" y="3438093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Julie Pace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Managed Care Specialist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6477000" y="5076393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Kathy Simmons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Managed Care Specialist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3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MHD Education and Training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98705" cy="358140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MO HealthNet Education and Training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educates provides on navigating provider resources, verifying eligibility, MO HealthNet policy and filing Fee-For-Service claims through eMOMED. 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 our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Provider Training Calendar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sign up for upcoming trainings specific to your program. 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 our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MHD Education and Training Resources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information available to you on all of our resources, 24/7. 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ac2165cd64046efbf6d58c065ab84ed"/>
          <p:cNvPicPr>
            <a:picLocks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48200"/>
            <a:ext cx="298629" cy="396854"/>
          </a:xfrm>
          <a:prstGeom prst="rect">
            <a:avLst/>
          </a:prstGeom>
        </p:spPr>
      </p:pic>
      <p:pic>
        <p:nvPicPr>
          <p:cNvPr id="5" name="sace380914d64a128aaab4905de892ca"/>
          <p:cNvPicPr>
            <a:picLocks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5188997"/>
            <a:ext cx="470798" cy="4424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46482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MHD.Education@dss.mo.gov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5188997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573-751-6683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8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  <a:cs typeface="Calibri" panose="020F0502020204030204" pitchFamily="34" charset="0"/>
              </a:rPr>
              <a:t>Director’s UPDATE</a:t>
            </a:r>
            <a:endParaRPr lang="en-US" sz="4000" b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600201"/>
            <a:ext cx="8534400" cy="2209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MO </a:t>
            </a:r>
            <a:r>
              <a:rPr lang="en-US" sz="4000" b="1" cap="none" dirty="0" err="1" smtClean="0">
                <a:solidFill>
                  <a:schemeClr val="accent3"/>
                </a:solidFill>
                <a:latin typeface="Century Gothic" panose="020B0502020202020204" pitchFamily="34" charset="0"/>
              </a:rPr>
              <a:t>HealthNet</a:t>
            </a: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 Budget Request</a:t>
            </a:r>
            <a:r>
              <a:rPr lang="en-US" sz="44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44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State Fiscal Year (SFY) 2024</a:t>
            </a:r>
            <a:r>
              <a:rPr lang="en-US" sz="9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9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32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32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February 23, 2023</a:t>
            </a:r>
            <a:endParaRPr lang="en-US" sz="4000" b="1" i="1" cap="small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676401"/>
            <a:ext cx="8475663" cy="2362200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12775" y="304800"/>
            <a:ext cx="7886700" cy="881063"/>
          </a:xfrm>
          <a:prstGeom prst="rect">
            <a:avLst/>
          </a:prstGeom>
        </p:spPr>
        <p:txBody>
          <a:bodyPr vert="horz" lIns="0" tIns="34290" rIns="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MO HealthNet (MHD) Supplemental Requests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State Fiscal Year (SFY) 2023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907151" y="5486400"/>
            <a:ext cx="259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https://oa.mo.gov/budget-planning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1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5676191" y="5494421"/>
            <a:ext cx="259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https://oa.mo.gov/budget-planning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612775" y="304800"/>
            <a:ext cx="7886700" cy="881063"/>
          </a:xfrm>
          <a:prstGeom prst="rect">
            <a:avLst/>
          </a:prstGeom>
        </p:spPr>
        <p:txBody>
          <a:bodyPr vert="horz" lIns="0" tIns="34290" rIns="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MO HealthNet (MHD) NDI Requests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State Fiscal Year (SFY) 2024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5485" y="1600200"/>
            <a:ext cx="739303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5676191" y="5494421"/>
            <a:ext cx="259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https://oa.mo.gov/budget-planning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612775" y="304800"/>
            <a:ext cx="7886700" cy="881063"/>
          </a:xfrm>
          <a:prstGeom prst="rect">
            <a:avLst/>
          </a:prstGeom>
        </p:spPr>
        <p:txBody>
          <a:bodyPr vert="horz" lIns="0" tIns="34290" rIns="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MO HealthNet (MHD) NDI Requests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State Fiscal Year (SFY) 2024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925" y="1905000"/>
            <a:ext cx="7772400" cy="22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</a:rPr>
              <a:t>legislative update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</a:rPr>
              <a:t>Public comment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1676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b="1" u="sng" dirty="0" smtClean="0">
                <a:solidFill>
                  <a:schemeClr val="accent3"/>
                </a:solidFill>
              </a:rPr>
              <a:t>Next meeting</a:t>
            </a: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> </a:t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b="1" dirty="0" smtClean="0">
                <a:solidFill>
                  <a:schemeClr val="accent3"/>
                </a:solidFill>
              </a:rPr>
              <a:t>May 25, 2023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534400" cy="36576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cs typeface="Calibri" panose="020F0502020204030204" pitchFamily="34" charset="0"/>
              </a:rPr>
              <a:t>FAMILY </a:t>
            </a: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>SUPPORT DIVISION UPDATE</a:t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endParaRPr lang="en-US" sz="4000" b="1" i="1" cap="small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27" y="1981200"/>
            <a:ext cx="6816379" cy="1488004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581400"/>
            <a:ext cx="9144000" cy="914400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Empower Missourians to live safe, healthy, and productive lives.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November 9, 2022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"/>
            <a:ext cx="2819400" cy="187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2780247" cy="1855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584"/>
            <a:ext cx="2895600" cy="1906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4800600"/>
            <a:ext cx="2895601" cy="1929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91" y="4833220"/>
            <a:ext cx="3050140" cy="1859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90" y="4753441"/>
            <a:ext cx="2866678" cy="19393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Update on FSD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2286000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/>
              <a:t>P</a:t>
            </a:r>
            <a:r>
              <a:rPr lang="en-US" sz="1600" dirty="0" smtClean="0"/>
              <a:t>ending Medicaid applications </a:t>
            </a:r>
          </a:p>
          <a:p>
            <a:r>
              <a:rPr lang="en-US" sz="1600" dirty="0" smtClean="0"/>
              <a:t>Adult Expansion Group (AEG) update. This information can be found at this link to the </a:t>
            </a:r>
            <a:r>
              <a:rPr lang="en-US" sz="1600" dirty="0"/>
              <a:t>Caseload Counter  </a:t>
            </a:r>
            <a:r>
              <a:rPr lang="en-US" sz="1600" dirty="0">
                <a:hlinkClick r:id="rId3"/>
              </a:rPr>
              <a:t>https://dss.mo.gov/mis/clcounter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.  This site is updated weekly on Monday mornings</a:t>
            </a:r>
          </a:p>
          <a:p>
            <a:r>
              <a:rPr lang="en-US" sz="1600" dirty="0" smtClean="0"/>
              <a:t>Reports are attached to the slide deck </a:t>
            </a:r>
          </a:p>
          <a:p>
            <a:r>
              <a:rPr lang="en-US" sz="1600" dirty="0" smtClean="0"/>
              <a:t>Multiple benefit application status </a:t>
            </a:r>
          </a:p>
          <a:p>
            <a:r>
              <a:rPr lang="en-US" sz="1600" dirty="0" smtClean="0"/>
              <a:t>Centralized Mail implemented 1-18-2023</a:t>
            </a:r>
          </a:p>
          <a:p>
            <a:r>
              <a:rPr lang="en-US" sz="1600" dirty="0" smtClean="0"/>
              <a:t>New Citizen Portal </a:t>
            </a:r>
          </a:p>
          <a:p>
            <a:r>
              <a:rPr lang="en-US" sz="1600" dirty="0" smtClean="0"/>
              <a:t>New Appointment Scheduler </a:t>
            </a:r>
          </a:p>
          <a:p>
            <a:r>
              <a:rPr lang="en-US" sz="1600" dirty="0" smtClean="0"/>
              <a:t>Resource Centers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200" dirty="0" smtClean="0"/>
          </a:p>
          <a:p>
            <a:endParaRPr lang="en-US" sz="12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6309" y="1439805"/>
            <a:ext cx="8201891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86868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   Work with CMS – Mitigation Plan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  Gateway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01875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As of 12-31-2022  all individuals in the Gateway program have been reviewed and transitioned to other Medicaid categories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8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0999" y="1439805"/>
            <a:ext cx="8382001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86868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PHE Unwind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01875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sz="1700" dirty="0" smtClean="0"/>
          </a:p>
          <a:p>
            <a:r>
              <a:rPr lang="en-US" sz="1700" dirty="0" smtClean="0"/>
              <a:t>Effective 4-1-2023 states may begin the annual renewal process </a:t>
            </a:r>
          </a:p>
          <a:p>
            <a:r>
              <a:rPr lang="en-US" sz="1700" dirty="0" smtClean="0"/>
              <a:t>Missouri will implement a 12 month process  </a:t>
            </a:r>
          </a:p>
          <a:p>
            <a:r>
              <a:rPr lang="en-US" sz="1700" dirty="0" smtClean="0"/>
              <a:t>Draft of transition plan was submitted to CMS on 2-14-2023</a:t>
            </a:r>
          </a:p>
          <a:p>
            <a:r>
              <a:rPr lang="en-US" sz="1700" dirty="0" smtClean="0"/>
              <a:t>FSD launched a website that provides information on the transition plan , FAQs and communication toolkit</a:t>
            </a:r>
            <a:r>
              <a:rPr lang="en-US" sz="1700" dirty="0"/>
              <a:t>. </a:t>
            </a:r>
            <a:r>
              <a:rPr lang="en-US" sz="1700" dirty="0">
                <a:hlinkClick r:id="rId2"/>
              </a:rPr>
              <a:t>https://</a:t>
            </a:r>
            <a:r>
              <a:rPr lang="en-US" sz="1700" dirty="0" smtClean="0">
                <a:hlinkClick r:id="rId2"/>
              </a:rPr>
              <a:t>mydss.mo.gov/renew</a:t>
            </a:r>
            <a:endParaRPr lang="en-US" sz="1700" dirty="0" smtClean="0"/>
          </a:p>
          <a:p>
            <a:r>
              <a:rPr lang="en-US" sz="1700" dirty="0" smtClean="0"/>
              <a:t>Coordination with Managed Care Organizations </a:t>
            </a:r>
          </a:p>
          <a:p>
            <a:r>
              <a:rPr lang="en-US" sz="1700" dirty="0" smtClean="0"/>
              <a:t>Insights Engine- electronic verification </a:t>
            </a:r>
          </a:p>
          <a:p>
            <a:pPr marL="0" indent="0">
              <a:buNone/>
            </a:pPr>
            <a:endParaRPr lang="en-US" sz="1700" dirty="0" smtClean="0"/>
          </a:p>
          <a:p>
            <a:endParaRPr lang="en-US" sz="1700" dirty="0" smtClean="0"/>
          </a:p>
          <a:p>
            <a:endParaRPr lang="en-US" sz="1700" dirty="0"/>
          </a:p>
          <a:p>
            <a:pPr marL="0" indent="0">
              <a:buNone/>
            </a:pPr>
            <a:endParaRPr lang="en-US" sz="6400" dirty="0" smtClean="0"/>
          </a:p>
          <a:p>
            <a:endParaRPr lang="en-US" sz="64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6309" y="1439805"/>
            <a:ext cx="86868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52400"/>
            <a:ext cx="9144793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36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rban Pop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99373</TotalTime>
  <Words>1340</Words>
  <Application>Microsoft Office PowerPoint</Application>
  <PresentationFormat>On-screen Show (4:3)</PresentationFormat>
  <Paragraphs>439</Paragraphs>
  <Slides>36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Arial Unicode MS</vt:lpstr>
      <vt:lpstr>Calibri</vt:lpstr>
      <vt:lpstr>Century Gothic</vt:lpstr>
      <vt:lpstr>Palatino Linotype</vt:lpstr>
      <vt:lpstr>Symbol</vt:lpstr>
      <vt:lpstr>Times New Roman</vt:lpstr>
      <vt:lpstr>Wingdings</vt:lpstr>
      <vt:lpstr>Wingdings 3</vt:lpstr>
      <vt:lpstr>Urban Pop</vt:lpstr>
      <vt:lpstr>Office Theme</vt:lpstr>
      <vt:lpstr>1_Office Theme</vt:lpstr>
      <vt:lpstr>MO HealthNet Oversight Committee Meeting     February 23, 2023</vt:lpstr>
      <vt:lpstr> Agenda February 23, 2023</vt:lpstr>
      <vt:lpstr>Director’s UPDATE</vt:lpstr>
      <vt:lpstr>FAMILY SUPPORT DIVISION UPDATE    </vt:lpstr>
      <vt:lpstr>PowerPoint Presentation</vt:lpstr>
      <vt:lpstr>     Update on FSD </vt:lpstr>
      <vt:lpstr>        Work with CMS – Mitigation Plan         Gateway </vt:lpstr>
      <vt:lpstr>      PHE Unwind </vt:lpstr>
      <vt:lpstr>PowerPoint Presentation</vt:lpstr>
      <vt:lpstr>     Work with CMS – Mitigation Plan       Gateway </vt:lpstr>
      <vt:lpstr>PowerPoint Presentation</vt:lpstr>
      <vt:lpstr>PowerPoint Presentation</vt:lpstr>
      <vt:lpstr>Charts Legend</vt:lpstr>
      <vt:lpstr>PowerPoint Presentation</vt:lpstr>
      <vt:lpstr>CHIEF OPERATIONS OFFICER UPDATE     </vt:lpstr>
      <vt:lpstr>CHIEF TRANSFORMATION OFFICER UPDATE     </vt:lpstr>
      <vt:lpstr>Chief information officer update</vt:lpstr>
      <vt:lpstr>Managed care update</vt:lpstr>
      <vt:lpstr>PowerPoint Presentation</vt:lpstr>
      <vt:lpstr>Changes to MHD Education &amp; Training</vt:lpstr>
      <vt:lpstr>Highlights</vt:lpstr>
      <vt:lpstr>2023 Scheduled Presentations</vt:lpstr>
      <vt:lpstr>Coming Soon!</vt:lpstr>
      <vt:lpstr>New Provider Resources </vt:lpstr>
      <vt:lpstr>New Provider Resources </vt:lpstr>
      <vt:lpstr>New Provider Resources </vt:lpstr>
      <vt:lpstr>New Provider Resources </vt:lpstr>
      <vt:lpstr>The Team</vt:lpstr>
      <vt:lpstr>MHD Education and Training</vt:lpstr>
      <vt:lpstr>PowerPoint Presentation</vt:lpstr>
      <vt:lpstr>MO HealthNet (MHD) Supplemental Requests  State Fiscal Year (SFY) 2023</vt:lpstr>
      <vt:lpstr>MO HealthNet (MHD) NDI Requests  State Fiscal Year (SFY) 2024</vt:lpstr>
      <vt:lpstr>MO HealthNet (MHD) NDI Requests  State Fiscal Year (SFY) 2024</vt:lpstr>
      <vt:lpstr>legislative update</vt:lpstr>
      <vt:lpstr>Public comment</vt:lpstr>
      <vt:lpstr>             Next meeting   May 25, 2023</vt:lpstr>
    </vt:vector>
  </TitlesOfParts>
  <Company>Missouri Department of Social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Managed Care and Fee-For-Service</dc:title>
  <dc:creator>parkv1z</dc:creator>
  <cp:lastModifiedBy>Kemna, Luann</cp:lastModifiedBy>
  <cp:revision>236</cp:revision>
  <cp:lastPrinted>2022-11-09T16:41:35Z</cp:lastPrinted>
  <dcterms:created xsi:type="dcterms:W3CDTF">2014-11-30T21:45:23Z</dcterms:created>
  <dcterms:modified xsi:type="dcterms:W3CDTF">2023-10-16T16:35:14Z</dcterms:modified>
</cp:coreProperties>
</file>