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12"/>
  </p:notesMasterIdLst>
  <p:handoutMasterIdLst>
    <p:handoutMasterId r:id="rId13"/>
  </p:handoutMasterIdLst>
  <p:sldIdLst>
    <p:sldId id="256" r:id="rId2"/>
    <p:sldId id="259" r:id="rId3"/>
    <p:sldId id="268" r:id="rId4"/>
    <p:sldId id="274" r:id="rId5"/>
    <p:sldId id="262" r:id="rId6"/>
    <p:sldId id="271" r:id="rId7"/>
    <p:sldId id="275" r:id="rId8"/>
    <p:sldId id="277" r:id="rId9"/>
    <p:sldId id="257" r:id="rId10"/>
    <p:sldId id="258"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y Ludlam" initials="JL" lastIdx="1" clrIdx="0"/>
  <p:cmAuthor id="1" name="Rush, Olivia" initials="RO" lastIdx="9" clrIdx="1">
    <p:extLst>
      <p:ext uri="{19B8F6BF-5375-455C-9EA6-DF929625EA0E}">
        <p15:presenceInfo xmlns:p15="http://schemas.microsoft.com/office/powerpoint/2012/main" userId="Rush, Oliv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83C4"/>
    <a:srgbClr val="0075B0"/>
    <a:srgbClr val="005782"/>
    <a:srgbClr val="0099CC"/>
    <a:srgbClr val="004568"/>
    <a:srgbClr val="006699"/>
    <a:srgbClr val="004D74"/>
    <a:srgbClr val="003366"/>
    <a:srgbClr val="99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40" autoAdjust="0"/>
    <p:restoredTop sz="86376" autoAdjust="0"/>
  </p:normalViewPr>
  <p:slideViewPr>
    <p:cSldViewPr>
      <p:cViewPr varScale="1">
        <p:scale>
          <a:sx n="73" d="100"/>
          <a:sy n="73" d="100"/>
        </p:scale>
        <p:origin x="1344" y="72"/>
      </p:cViewPr>
      <p:guideLst>
        <p:guide orient="horz" pos="2160"/>
        <p:guide pos="2880"/>
      </p:guideLst>
    </p:cSldViewPr>
  </p:slideViewPr>
  <p:outlineViewPr>
    <p:cViewPr>
      <p:scale>
        <a:sx n="20" d="100"/>
        <a:sy n="20" d="100"/>
      </p:scale>
      <p:origin x="0" y="7332"/>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5138"/>
          </a:xfrm>
          <a:prstGeom prst="rect">
            <a:avLst/>
          </a:prstGeom>
        </p:spPr>
        <p:txBody>
          <a:bodyPr vert="horz" lIns="91429" tIns="45714" rIns="91429" bIns="45714" rtlCol="0"/>
          <a:lstStyle>
            <a:lvl1pPr algn="l">
              <a:defRPr sz="1200"/>
            </a:lvl1pPr>
          </a:lstStyle>
          <a:p>
            <a:endParaRPr lang="en-US" dirty="0"/>
          </a:p>
        </p:txBody>
      </p:sp>
      <p:sp>
        <p:nvSpPr>
          <p:cNvPr id="3" name="Date Placeholder 2"/>
          <p:cNvSpPr>
            <a:spLocks noGrp="1"/>
          </p:cNvSpPr>
          <p:nvPr>
            <p:ph type="dt" sz="quarter" idx="1"/>
          </p:nvPr>
        </p:nvSpPr>
        <p:spPr>
          <a:xfrm>
            <a:off x="3970339" y="0"/>
            <a:ext cx="3038475" cy="465138"/>
          </a:xfrm>
          <a:prstGeom prst="rect">
            <a:avLst/>
          </a:prstGeom>
        </p:spPr>
        <p:txBody>
          <a:bodyPr vert="horz" lIns="91429" tIns="45714" rIns="91429" bIns="45714" rtlCol="0"/>
          <a:lstStyle>
            <a:lvl1pPr algn="r">
              <a:defRPr sz="1200"/>
            </a:lvl1pPr>
          </a:lstStyle>
          <a:p>
            <a:fld id="{0D144030-4CAA-4B43-A21F-96EBF1BA20C8}" type="datetimeFigureOut">
              <a:rPr lang="en-US" smtClean="0"/>
              <a:t>12/7/2021</a:t>
            </a:fld>
            <a:endParaRPr lang="en-US" dirty="0"/>
          </a:p>
        </p:txBody>
      </p:sp>
      <p:sp>
        <p:nvSpPr>
          <p:cNvPr id="4" name="Footer Placeholder 3"/>
          <p:cNvSpPr>
            <a:spLocks noGrp="1"/>
          </p:cNvSpPr>
          <p:nvPr>
            <p:ph type="ftr" sz="quarter" idx="2"/>
          </p:nvPr>
        </p:nvSpPr>
        <p:spPr>
          <a:xfrm>
            <a:off x="1" y="8829675"/>
            <a:ext cx="3038475" cy="465138"/>
          </a:xfrm>
          <a:prstGeom prst="rect">
            <a:avLst/>
          </a:prstGeom>
        </p:spPr>
        <p:txBody>
          <a:bodyPr vert="horz" lIns="91429" tIns="45714" rIns="91429" bIns="4571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9" y="8829675"/>
            <a:ext cx="3038475" cy="465138"/>
          </a:xfrm>
          <a:prstGeom prst="rect">
            <a:avLst/>
          </a:prstGeom>
        </p:spPr>
        <p:txBody>
          <a:bodyPr vert="horz" lIns="91429" tIns="45714" rIns="91429" bIns="45714" rtlCol="0" anchor="b"/>
          <a:lstStyle>
            <a:lvl1pPr algn="r">
              <a:defRPr sz="1200"/>
            </a:lvl1pPr>
          </a:lstStyle>
          <a:p>
            <a:fld id="{3090A595-EEBA-4F67-AC3E-D9F8CCF61EB7}" type="slidenum">
              <a:rPr lang="en-US" smtClean="0"/>
              <a:t>‹#›</a:t>
            </a:fld>
            <a:endParaRPr lang="en-US" dirty="0"/>
          </a:p>
        </p:txBody>
      </p:sp>
    </p:spTree>
    <p:extLst>
      <p:ext uri="{BB962C8B-B14F-4D97-AF65-F5344CB8AC3E}">
        <p14:creationId xmlns:p14="http://schemas.microsoft.com/office/powerpoint/2010/main" val="10010102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65" tIns="46584" rIns="93165" bIns="46584" rtlCol="0"/>
          <a:lstStyle>
            <a:lvl1pPr algn="l">
              <a:defRPr sz="1200"/>
            </a:lvl1pPr>
          </a:lstStyle>
          <a:p>
            <a:endParaRPr lang="en-US" dirty="0"/>
          </a:p>
        </p:txBody>
      </p:sp>
      <p:sp>
        <p:nvSpPr>
          <p:cNvPr id="3" name="Date Placeholder 2"/>
          <p:cNvSpPr>
            <a:spLocks noGrp="1"/>
          </p:cNvSpPr>
          <p:nvPr>
            <p:ph type="dt" idx="1"/>
          </p:nvPr>
        </p:nvSpPr>
        <p:spPr>
          <a:xfrm>
            <a:off x="3970938" y="1"/>
            <a:ext cx="3037840" cy="464820"/>
          </a:xfrm>
          <a:prstGeom prst="rect">
            <a:avLst/>
          </a:prstGeom>
        </p:spPr>
        <p:txBody>
          <a:bodyPr vert="horz" lIns="93165" tIns="46584" rIns="93165" bIns="46584" rtlCol="0"/>
          <a:lstStyle>
            <a:lvl1pPr algn="r">
              <a:defRPr sz="1200"/>
            </a:lvl1pPr>
          </a:lstStyle>
          <a:p>
            <a:fld id="{97CF049E-D21B-4DB6-B4B8-7FA4F1288B91}" type="datetimeFigureOut">
              <a:rPr lang="en-US" smtClean="0"/>
              <a:pPr/>
              <a:t>12/7/2021</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5" tIns="46584" rIns="93165" bIns="46584" rtlCol="0" anchor="ctr"/>
          <a:lstStyle/>
          <a:p>
            <a:endParaRPr lang="en-US"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5" tIns="46584" rIns="93165" bIns="4658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3037840" cy="464820"/>
          </a:xfrm>
          <a:prstGeom prst="rect">
            <a:avLst/>
          </a:prstGeom>
        </p:spPr>
        <p:txBody>
          <a:bodyPr vert="horz" lIns="93165" tIns="46584" rIns="93165" bIns="4658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65" tIns="46584" rIns="93165" bIns="46584" rtlCol="0" anchor="b"/>
          <a:lstStyle>
            <a:lvl1pPr algn="r">
              <a:defRPr sz="1200"/>
            </a:lvl1pPr>
          </a:lstStyle>
          <a:p>
            <a:fld id="{00E83FC2-CB00-407E-BA4E-4A2B7B6C7269}" type="slidenum">
              <a:rPr lang="en-US" smtClean="0"/>
              <a:pPr/>
              <a:t>‹#›</a:t>
            </a:fld>
            <a:endParaRPr lang="en-US" dirty="0"/>
          </a:p>
        </p:txBody>
      </p:sp>
    </p:spTree>
    <p:extLst>
      <p:ext uri="{BB962C8B-B14F-4D97-AF65-F5344CB8AC3E}">
        <p14:creationId xmlns:p14="http://schemas.microsoft.com/office/powerpoint/2010/main" val="5398440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Freeform 6"/>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chemeClr val="accent1"/>
              </a:gs>
              <a:gs pos="14000">
                <a:schemeClr val="accent1">
                  <a:lumMod val="60000"/>
                  <a:lumOff val="40000"/>
                </a:schemeClr>
              </a:gs>
              <a:gs pos="83000">
                <a:schemeClr val="accent1"/>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chemeClr val="accent1">
                  <a:alpha val="0"/>
                </a:schemeClr>
              </a:gs>
              <a:gs pos="57000">
                <a:schemeClr val="accent1">
                  <a:lumMod val="40000"/>
                  <a:lumOff val="60000"/>
                </a:schemeClr>
              </a:gs>
              <a:gs pos="100000">
                <a:schemeClr val="accent1">
                  <a:alpha val="0"/>
                </a:scheme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b="1" kern="1200" dirty="0">
              <a:solidFill>
                <a:schemeClr val="lt1"/>
              </a:solidFill>
              <a:latin typeface="+mn-lt"/>
              <a:ea typeface="+mn-ea"/>
              <a:cs typeface="+mn-cs"/>
            </a:endParaRPr>
          </a:p>
        </p:txBody>
      </p:sp>
      <p:sp>
        <p:nvSpPr>
          <p:cNvPr id="9" name="Freeform 8"/>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3">
                  <a:lumMod val="40000"/>
                  <a:lumOff val="60000"/>
                </a:schemeClr>
              </a:gs>
              <a:gs pos="50000">
                <a:schemeClr val="accent3"/>
              </a:gs>
              <a:gs pos="100000">
                <a:schemeClr val="accent3">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0000"/>
              </a:lnSpc>
            </a:pPr>
            <a:endParaRPr lang="en-US" b="1" dirty="0"/>
          </a:p>
        </p:txBody>
      </p:sp>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BE56D12E-2748-4267-B446-3B251FB1D5B4}"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normAutofit/>
          </a:bodyPr>
          <a:lstStyle/>
          <a:p>
            <a:fld id="{A001C670-DC88-4376-AA6B-FD9548DDC9F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724BB6-03DC-4197-8212-CE412EE43C13}"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566EA9-A175-41F7-BCD8-C5D81AA59C6D}"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6"/>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Freeform 8"/>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9"/>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FB1E67D3-60E4-4D27-9E0B-6D034DBF6EC1}"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Freeform 6"/>
          <p:cNvSpPr/>
          <p:nvPr/>
        </p:nvSpPr>
        <p:spPr>
          <a:xfrm>
            <a:off x="0" y="5545932"/>
            <a:ext cx="9146383" cy="1314449"/>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33337 h 1214437"/>
              <a:gd name="connsiteX1" fmla="*/ 6305550 w 9134475"/>
              <a:gd name="connsiteY1" fmla="*/ 1100137 h 1214437"/>
              <a:gd name="connsiteX2" fmla="*/ 9044270 w 9134475"/>
              <a:gd name="connsiteY2" fmla="*/ 0 h 1214437"/>
              <a:gd name="connsiteX3" fmla="*/ 9134475 w 9134475"/>
              <a:gd name="connsiteY3" fmla="*/ 1214437 h 1214437"/>
              <a:gd name="connsiteX4" fmla="*/ 0 w 9134475"/>
              <a:gd name="connsiteY4" fmla="*/ 1214437 h 1214437"/>
              <a:gd name="connsiteX5" fmla="*/ 0 w 9134475"/>
              <a:gd name="connsiteY5" fmla="*/ 33337 h 1214437"/>
              <a:gd name="connsiteX0" fmla="*/ 0 w 9134475"/>
              <a:gd name="connsiteY0" fmla="*/ 130968 h 1312068"/>
              <a:gd name="connsiteX1" fmla="*/ 6305550 w 9134475"/>
              <a:gd name="connsiteY1" fmla="*/ 1197768 h 1312068"/>
              <a:gd name="connsiteX2" fmla="*/ 9113111 w 9134475"/>
              <a:gd name="connsiteY2" fmla="*/ 0 h 1312068"/>
              <a:gd name="connsiteX3" fmla="*/ 9134475 w 9134475"/>
              <a:gd name="connsiteY3" fmla="*/ 1312068 h 1312068"/>
              <a:gd name="connsiteX4" fmla="*/ 0 w 9134475"/>
              <a:gd name="connsiteY4" fmla="*/ 1312068 h 1312068"/>
              <a:gd name="connsiteX5" fmla="*/ 0 w 9134475"/>
              <a:gd name="connsiteY5" fmla="*/ 130968 h 1312068"/>
              <a:gd name="connsiteX0" fmla="*/ 0 w 9113111"/>
              <a:gd name="connsiteY0" fmla="*/ 130968 h 1312068"/>
              <a:gd name="connsiteX1" fmla="*/ 6305550 w 9113111"/>
              <a:gd name="connsiteY1" fmla="*/ 1197768 h 1312068"/>
              <a:gd name="connsiteX2" fmla="*/ 9113111 w 9113111"/>
              <a:gd name="connsiteY2" fmla="*/ 0 h 1312068"/>
              <a:gd name="connsiteX3" fmla="*/ 8958813 w 9113111"/>
              <a:gd name="connsiteY3" fmla="*/ 1009649 h 1312068"/>
              <a:gd name="connsiteX4" fmla="*/ 0 w 9113111"/>
              <a:gd name="connsiteY4" fmla="*/ 1312068 h 1312068"/>
              <a:gd name="connsiteX5" fmla="*/ 0 w 9113111"/>
              <a:gd name="connsiteY5" fmla="*/ 130968 h 1312068"/>
              <a:gd name="connsiteX0" fmla="*/ 0 w 9117860"/>
              <a:gd name="connsiteY0" fmla="*/ 130968 h 1314449"/>
              <a:gd name="connsiteX1" fmla="*/ 6305550 w 9117860"/>
              <a:gd name="connsiteY1" fmla="*/ 1197768 h 1314449"/>
              <a:gd name="connsiteX2" fmla="*/ 9113111 w 9117860"/>
              <a:gd name="connsiteY2" fmla="*/ 0 h 1314449"/>
              <a:gd name="connsiteX3" fmla="*/ 9117860 w 9117860"/>
              <a:gd name="connsiteY3" fmla="*/ 1314449 h 1314449"/>
              <a:gd name="connsiteX4" fmla="*/ 0 w 9117860"/>
              <a:gd name="connsiteY4" fmla="*/ 1312068 h 1314449"/>
              <a:gd name="connsiteX5" fmla="*/ 0 w 9117860"/>
              <a:gd name="connsiteY5" fmla="*/ 130968 h 1314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117860" h="1314449">
                <a:moveTo>
                  <a:pt x="0" y="130968"/>
                </a:moveTo>
                <a:lnTo>
                  <a:pt x="6305550" y="1197768"/>
                </a:lnTo>
                <a:lnTo>
                  <a:pt x="9113111" y="0"/>
                </a:lnTo>
                <a:lnTo>
                  <a:pt x="9117860" y="1314449"/>
                </a:lnTo>
                <a:lnTo>
                  <a:pt x="0" y="1312068"/>
                </a:lnTo>
                <a:lnTo>
                  <a:pt x="0" y="130968"/>
                </a:lnTo>
                <a:close/>
              </a:path>
            </a:pathLst>
          </a:custGeom>
          <a:gradFill>
            <a:gsLst>
              <a:gs pos="0">
                <a:schemeClr val="accent1">
                  <a:lumMod val="40000"/>
                  <a:lumOff val="60000"/>
                </a:schemeClr>
              </a:gs>
              <a:gs pos="50000">
                <a:schemeClr val="accent1"/>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8" name="Freeform 7"/>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0">
                <a:srgbClr val="000000"/>
              </a:gs>
              <a:gs pos="14000">
                <a:srgbClr val="333333"/>
              </a:gs>
              <a:gs pos="83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9" name="Freeform 8"/>
          <p:cNvSpPr/>
          <p:nvPr/>
        </p:nvSpPr>
        <p:spPr>
          <a:xfrm>
            <a:off x="-76" y="5293518"/>
            <a:ext cx="9144093" cy="1443038"/>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355114 w 9144000"/>
              <a:gd name="connsiteY0" fmla="*/ 0 h 1562100"/>
              <a:gd name="connsiteX1" fmla="*/ 9144000 w 9144000"/>
              <a:gd name="connsiteY1" fmla="*/ 104775 h 1562100"/>
              <a:gd name="connsiteX2" fmla="*/ 9144000 w 9144000"/>
              <a:gd name="connsiteY2" fmla="*/ 361950 h 1562100"/>
              <a:gd name="connsiteX3" fmla="*/ 6334125 w 9144000"/>
              <a:gd name="connsiteY3" fmla="*/ 1562100 h 1562100"/>
              <a:gd name="connsiteX4" fmla="*/ 0 w 9144000"/>
              <a:gd name="connsiteY4" fmla="*/ 495300 h 1562100"/>
              <a:gd name="connsiteX5" fmla="*/ 355114 w 9144000"/>
              <a:gd name="connsiteY5" fmla="*/ 0 h 1562100"/>
              <a:gd name="connsiteX0" fmla="*/ 411923 w 9144000"/>
              <a:gd name="connsiteY0" fmla="*/ 83344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411923 w 9144000"/>
              <a:gd name="connsiteY5" fmla="*/ 83344 h 1457325"/>
              <a:gd name="connsiteX0" fmla="*/ 28462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8462 w 9144000"/>
              <a:gd name="connsiteY5" fmla="*/ 9525 h 1457325"/>
              <a:gd name="connsiteX0" fmla="*/ 108942 w 9144000"/>
              <a:gd name="connsiteY0" fmla="*/ 10477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108942 w 9144000"/>
              <a:gd name="connsiteY5" fmla="*/ 104775 h 1457325"/>
              <a:gd name="connsiteX0" fmla="*/ 26095 w 9144000"/>
              <a:gd name="connsiteY0" fmla="*/ 14288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26095 w 9144000"/>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12977 w 9117905"/>
              <a:gd name="connsiteY4" fmla="*/ 311944 h 1457325"/>
              <a:gd name="connsiteX5" fmla="*/ 0 w 9117905"/>
              <a:gd name="connsiteY5" fmla="*/ 14288 h 1457325"/>
              <a:gd name="connsiteX0" fmla="*/ 0 w 9117905"/>
              <a:gd name="connsiteY0" fmla="*/ 14288 h 1457325"/>
              <a:gd name="connsiteX1" fmla="*/ 9117905 w 9117905"/>
              <a:gd name="connsiteY1" fmla="*/ 0 h 1457325"/>
              <a:gd name="connsiteX2" fmla="*/ 9117905 w 9117905"/>
              <a:gd name="connsiteY2" fmla="*/ 257175 h 1457325"/>
              <a:gd name="connsiteX3" fmla="*/ 6308030 w 9117905"/>
              <a:gd name="connsiteY3" fmla="*/ 1457325 h 1457325"/>
              <a:gd name="connsiteX4" fmla="*/ 2310 w 9117905"/>
              <a:gd name="connsiteY4" fmla="*/ 376237 h 1457325"/>
              <a:gd name="connsiteX5" fmla="*/ 0 w 9117905"/>
              <a:gd name="connsiteY5" fmla="*/ 14288 h 1457325"/>
              <a:gd name="connsiteX0" fmla="*/ 0 w 9117905"/>
              <a:gd name="connsiteY0" fmla="*/ 14288 h 1531144"/>
              <a:gd name="connsiteX1" fmla="*/ 9117905 w 9117905"/>
              <a:gd name="connsiteY1" fmla="*/ 0 h 1531144"/>
              <a:gd name="connsiteX2" fmla="*/ 9117905 w 9117905"/>
              <a:gd name="connsiteY2" fmla="*/ 257175 h 1531144"/>
              <a:gd name="connsiteX3" fmla="*/ 6308030 w 9117905"/>
              <a:gd name="connsiteY3" fmla="*/ 1531144 h 1531144"/>
              <a:gd name="connsiteX4" fmla="*/ 2310 w 9117905"/>
              <a:gd name="connsiteY4" fmla="*/ 376237 h 1531144"/>
              <a:gd name="connsiteX5" fmla="*/ 0 w 9117905"/>
              <a:gd name="connsiteY5" fmla="*/ 14288 h 1531144"/>
              <a:gd name="connsiteX0" fmla="*/ 0 w 9117905"/>
              <a:gd name="connsiteY0" fmla="*/ 14288 h 1450181"/>
              <a:gd name="connsiteX1" fmla="*/ 9117905 w 9117905"/>
              <a:gd name="connsiteY1" fmla="*/ 0 h 1450181"/>
              <a:gd name="connsiteX2" fmla="*/ 9117905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8994819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17905"/>
              <a:gd name="connsiteY0" fmla="*/ 14288 h 1450181"/>
              <a:gd name="connsiteX1" fmla="*/ 9117905 w 9117905"/>
              <a:gd name="connsiteY1" fmla="*/ 0 h 1450181"/>
              <a:gd name="connsiteX2" fmla="*/ 9106070 w 9117905"/>
              <a:gd name="connsiteY2" fmla="*/ 257175 h 1450181"/>
              <a:gd name="connsiteX3" fmla="*/ 6260689 w 9117905"/>
              <a:gd name="connsiteY3" fmla="*/ 1450181 h 1450181"/>
              <a:gd name="connsiteX4" fmla="*/ 2310 w 9117905"/>
              <a:gd name="connsiteY4" fmla="*/ 376237 h 1450181"/>
              <a:gd name="connsiteX5" fmla="*/ 0 w 9117905"/>
              <a:gd name="connsiteY5" fmla="*/ 14288 h 1450181"/>
              <a:gd name="connsiteX0" fmla="*/ 0 w 9106070"/>
              <a:gd name="connsiteY0" fmla="*/ 0 h 1435893"/>
              <a:gd name="connsiteX1" fmla="*/ 9013755 w 9106070"/>
              <a:gd name="connsiteY1" fmla="*/ 97630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2 h 1435895"/>
              <a:gd name="connsiteX1" fmla="*/ 9096602 w 9106070"/>
              <a:gd name="connsiteY1" fmla="*/ 0 h 1435895"/>
              <a:gd name="connsiteX2" fmla="*/ 9106070 w 9106070"/>
              <a:gd name="connsiteY2" fmla="*/ 242889 h 1435895"/>
              <a:gd name="connsiteX3" fmla="*/ 6260689 w 9106070"/>
              <a:gd name="connsiteY3" fmla="*/ 1435895 h 1435895"/>
              <a:gd name="connsiteX4" fmla="*/ 2310 w 9106070"/>
              <a:gd name="connsiteY4" fmla="*/ 361951 h 1435895"/>
              <a:gd name="connsiteX5" fmla="*/ 0 w 9106070"/>
              <a:gd name="connsiteY5" fmla="*/ 2 h 1435895"/>
              <a:gd name="connsiteX0" fmla="*/ 0 w 9106070"/>
              <a:gd name="connsiteY0" fmla="*/ 0 h 1435893"/>
              <a:gd name="connsiteX1" fmla="*/ 8973515 w 9106070"/>
              <a:gd name="connsiteY1" fmla="*/ 123823 h 1435893"/>
              <a:gd name="connsiteX2" fmla="*/ 9106070 w 9106070"/>
              <a:gd name="connsiteY2" fmla="*/ 242887 h 1435893"/>
              <a:gd name="connsiteX3" fmla="*/ 6260689 w 9106070"/>
              <a:gd name="connsiteY3" fmla="*/ 1435893 h 1435893"/>
              <a:gd name="connsiteX4" fmla="*/ 2310 w 9106070"/>
              <a:gd name="connsiteY4" fmla="*/ 361949 h 1435893"/>
              <a:gd name="connsiteX5" fmla="*/ 0 w 9106070"/>
              <a:gd name="connsiteY5" fmla="*/ 0 h 1435893"/>
              <a:gd name="connsiteX0" fmla="*/ 0 w 9106070"/>
              <a:gd name="connsiteY0" fmla="*/ 7145 h 1443038"/>
              <a:gd name="connsiteX1" fmla="*/ 9089499 w 9106070"/>
              <a:gd name="connsiteY1" fmla="*/ 0 h 1443038"/>
              <a:gd name="connsiteX2" fmla="*/ 9106070 w 9106070"/>
              <a:gd name="connsiteY2" fmla="*/ 250032 h 1443038"/>
              <a:gd name="connsiteX3" fmla="*/ 6260689 w 9106070"/>
              <a:gd name="connsiteY3" fmla="*/ 1443038 h 1443038"/>
              <a:gd name="connsiteX4" fmla="*/ 2310 w 9106070"/>
              <a:gd name="connsiteY4" fmla="*/ 369094 h 1443038"/>
              <a:gd name="connsiteX5" fmla="*/ 0 w 9106070"/>
              <a:gd name="connsiteY5" fmla="*/ 7145 h 1443038"/>
              <a:gd name="connsiteX0" fmla="*/ 0 w 9089499"/>
              <a:gd name="connsiteY0" fmla="*/ 7145 h 1443038"/>
              <a:gd name="connsiteX1" fmla="*/ 9089499 w 9089499"/>
              <a:gd name="connsiteY1" fmla="*/ 0 h 1443038"/>
              <a:gd name="connsiteX2" fmla="*/ 8923808 w 9089499"/>
              <a:gd name="connsiteY2" fmla="*/ 197644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4767 w 9089499"/>
              <a:gd name="connsiteY2" fmla="*/ 247650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8982984 w 9089499"/>
              <a:gd name="connsiteY2" fmla="*/ 202406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2310 w 9089499"/>
              <a:gd name="connsiteY4" fmla="*/ 369094 h 1443038"/>
              <a:gd name="connsiteX5" fmla="*/ 0 w 9089499"/>
              <a:gd name="connsiteY5" fmla="*/ 7145 h 1443038"/>
              <a:gd name="connsiteX0" fmla="*/ 0 w 9089499"/>
              <a:gd name="connsiteY0" fmla="*/ 7145 h 1443038"/>
              <a:gd name="connsiteX1" fmla="*/ 9089499 w 9089499"/>
              <a:gd name="connsiteY1" fmla="*/ 0 h 1443038"/>
              <a:gd name="connsiteX2" fmla="*/ 9087134 w 9089499"/>
              <a:gd name="connsiteY2" fmla="*/ 254793 h 1443038"/>
              <a:gd name="connsiteX3" fmla="*/ 6260689 w 9089499"/>
              <a:gd name="connsiteY3" fmla="*/ 1443038 h 1443038"/>
              <a:gd name="connsiteX4" fmla="*/ 130131 w 9089499"/>
              <a:gd name="connsiteY4" fmla="*/ 266700 h 1443038"/>
              <a:gd name="connsiteX5" fmla="*/ 0 w 9089499"/>
              <a:gd name="connsiteY5" fmla="*/ 7145 h 1443038"/>
              <a:gd name="connsiteX0" fmla="*/ 57 w 9089556"/>
              <a:gd name="connsiteY0" fmla="*/ 7145 h 1443038"/>
              <a:gd name="connsiteX1" fmla="*/ 9089556 w 9089556"/>
              <a:gd name="connsiteY1" fmla="*/ 0 h 1443038"/>
              <a:gd name="connsiteX2" fmla="*/ 9087191 w 9089556"/>
              <a:gd name="connsiteY2" fmla="*/ 254793 h 1443038"/>
              <a:gd name="connsiteX3" fmla="*/ 6260746 w 9089556"/>
              <a:gd name="connsiteY3" fmla="*/ 1443038 h 1443038"/>
              <a:gd name="connsiteX4" fmla="*/ 0 w 9089556"/>
              <a:gd name="connsiteY4" fmla="*/ 366713 h 1443038"/>
              <a:gd name="connsiteX5" fmla="*/ 57 w 9089556"/>
              <a:gd name="connsiteY5" fmla="*/ 7145 h 1443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89556" h="1443038">
                <a:moveTo>
                  <a:pt x="57" y="7145"/>
                </a:moveTo>
                <a:lnTo>
                  <a:pt x="9089556" y="0"/>
                </a:lnTo>
                <a:cubicBezTo>
                  <a:pt x="9087979" y="82550"/>
                  <a:pt x="9088768" y="172243"/>
                  <a:pt x="9087191" y="254793"/>
                </a:cubicBezTo>
                <a:lnTo>
                  <a:pt x="6260746" y="1443038"/>
                </a:lnTo>
                <a:lnTo>
                  <a:pt x="0" y="366713"/>
                </a:lnTo>
                <a:lnTo>
                  <a:pt x="57" y="7145"/>
                </a:lnTo>
                <a:close/>
              </a:path>
            </a:pathLst>
          </a:custGeom>
          <a:gradFill>
            <a:gsLst>
              <a:gs pos="41000">
                <a:srgbClr val="000000">
                  <a:alpha val="0"/>
                </a:srgbClr>
              </a:gs>
              <a:gs pos="57000">
                <a:srgbClr val="4D4D4D"/>
              </a:gs>
              <a:gs pos="100000">
                <a:srgbClr val="000000">
                  <a:alpha val="0"/>
                </a:srgbClr>
              </a:gs>
            </a:gsLst>
            <a:lin ang="6000000" scaled="0"/>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lnSpc>
                <a:spcPct val="100000"/>
              </a:lnSpc>
            </a:pPr>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Rectangle 9"/>
          <p:cNvSpPr/>
          <p:nvPr/>
        </p:nvSpPr>
        <p:spPr>
          <a:xfrm>
            <a:off x="0" y="5262465"/>
            <a:ext cx="9144000" cy="7464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30" y="5502670"/>
            <a:ext cx="9144066" cy="1271150"/>
          </a:xfrm>
          <a:custGeom>
            <a:avLst/>
            <a:gdLst>
              <a:gd name="connsiteX0" fmla="*/ 9331 w 9144000"/>
              <a:gd name="connsiteY0" fmla="*/ 111968 h 1278294"/>
              <a:gd name="connsiteX1" fmla="*/ 6288833 w 9144000"/>
              <a:gd name="connsiteY1" fmla="*/ 1194319 h 1278294"/>
              <a:gd name="connsiteX2" fmla="*/ 9144000 w 9144000"/>
              <a:gd name="connsiteY2" fmla="*/ 0 h 1278294"/>
              <a:gd name="connsiteX3" fmla="*/ 9144000 w 9144000"/>
              <a:gd name="connsiteY3" fmla="*/ 83976 h 1278294"/>
              <a:gd name="connsiteX4" fmla="*/ 6279502 w 9144000"/>
              <a:gd name="connsiteY4" fmla="*/ 1278294 h 1278294"/>
              <a:gd name="connsiteX5" fmla="*/ 0 w 9144000"/>
              <a:gd name="connsiteY5" fmla="*/ 195943 h 1278294"/>
              <a:gd name="connsiteX6" fmla="*/ 9331 w 9144000"/>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71644 w 9134669"/>
              <a:gd name="connsiteY5" fmla="*/ 388824 h 1278294"/>
              <a:gd name="connsiteX6" fmla="*/ 0 w 9134669"/>
              <a:gd name="connsiteY6" fmla="*/ 111968 h 1278294"/>
              <a:gd name="connsiteX0" fmla="*/ 0 w 9134669"/>
              <a:gd name="connsiteY0" fmla="*/ 111968 h 1278294"/>
              <a:gd name="connsiteX1" fmla="*/ 6279502 w 9134669"/>
              <a:gd name="connsiteY1" fmla="*/ 1194319 h 1278294"/>
              <a:gd name="connsiteX2" fmla="*/ 9134669 w 9134669"/>
              <a:gd name="connsiteY2" fmla="*/ 0 h 1278294"/>
              <a:gd name="connsiteX3" fmla="*/ 9134669 w 9134669"/>
              <a:gd name="connsiteY3" fmla="*/ 83976 h 1278294"/>
              <a:gd name="connsiteX4" fmla="*/ 6270171 w 9134669"/>
              <a:gd name="connsiteY4" fmla="*/ 1278294 h 1278294"/>
              <a:gd name="connsiteX5" fmla="*/ 194 w 9134669"/>
              <a:gd name="connsiteY5" fmla="*/ 195943 h 1278294"/>
              <a:gd name="connsiteX6" fmla="*/ 0 w 9134669"/>
              <a:gd name="connsiteY6" fmla="*/ 111968 h 1278294"/>
              <a:gd name="connsiteX0" fmla="*/ 49877 w 9134540"/>
              <a:gd name="connsiteY0" fmla="*/ 42912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49877 w 9134540"/>
              <a:gd name="connsiteY6" fmla="*/ 42912 h 1278294"/>
              <a:gd name="connsiteX0" fmla="*/ 2252 w 9134540"/>
              <a:gd name="connsiteY0" fmla="*/ 116731 h 1278294"/>
              <a:gd name="connsiteX1" fmla="*/ 6279373 w 9134540"/>
              <a:gd name="connsiteY1" fmla="*/ 1194319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279373 w 9134540"/>
              <a:gd name="connsiteY1" fmla="*/ 1234801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78294"/>
              <a:gd name="connsiteX1" fmla="*/ 6307948 w 9134540"/>
              <a:gd name="connsiteY1" fmla="*/ 1189558 h 1278294"/>
              <a:gd name="connsiteX2" fmla="*/ 9134540 w 9134540"/>
              <a:gd name="connsiteY2" fmla="*/ 0 h 1278294"/>
              <a:gd name="connsiteX3" fmla="*/ 9134540 w 9134540"/>
              <a:gd name="connsiteY3" fmla="*/ 83976 h 1278294"/>
              <a:gd name="connsiteX4" fmla="*/ 6270042 w 9134540"/>
              <a:gd name="connsiteY4" fmla="*/ 1278294 h 1278294"/>
              <a:gd name="connsiteX5" fmla="*/ 65 w 9134540"/>
              <a:gd name="connsiteY5" fmla="*/ 195943 h 1278294"/>
              <a:gd name="connsiteX6" fmla="*/ 2252 w 9134540"/>
              <a:gd name="connsiteY6" fmla="*/ 116731 h 1278294"/>
              <a:gd name="connsiteX0" fmla="*/ 2252 w 9134540"/>
              <a:gd name="connsiteY0" fmla="*/ 116731 h 1228287"/>
              <a:gd name="connsiteX1" fmla="*/ 6307948 w 9134540"/>
              <a:gd name="connsiteY1" fmla="*/ 1189558 h 1228287"/>
              <a:gd name="connsiteX2" fmla="*/ 9134540 w 9134540"/>
              <a:gd name="connsiteY2" fmla="*/ 0 h 1228287"/>
              <a:gd name="connsiteX3" fmla="*/ 9134540 w 9134540"/>
              <a:gd name="connsiteY3" fmla="*/ 83976 h 1228287"/>
              <a:gd name="connsiteX4" fmla="*/ 6270042 w 9134540"/>
              <a:gd name="connsiteY4" fmla="*/ 1228287 h 1228287"/>
              <a:gd name="connsiteX5" fmla="*/ 65 w 9134540"/>
              <a:gd name="connsiteY5" fmla="*/ 195943 h 1228287"/>
              <a:gd name="connsiteX6" fmla="*/ 2252 w 9134540"/>
              <a:gd name="connsiteY6" fmla="*/ 116731 h 1228287"/>
              <a:gd name="connsiteX0" fmla="*/ 2252 w 9134540"/>
              <a:gd name="connsiteY0" fmla="*/ 116731 h 1266387"/>
              <a:gd name="connsiteX1" fmla="*/ 6307948 w 9134540"/>
              <a:gd name="connsiteY1" fmla="*/ 1189558 h 1266387"/>
              <a:gd name="connsiteX2" fmla="*/ 9134540 w 9134540"/>
              <a:gd name="connsiteY2" fmla="*/ 0 h 1266387"/>
              <a:gd name="connsiteX3" fmla="*/ 9134540 w 9134540"/>
              <a:gd name="connsiteY3" fmla="*/ 83976 h 1266387"/>
              <a:gd name="connsiteX4" fmla="*/ 6315286 w 9134540"/>
              <a:gd name="connsiteY4" fmla="*/ 1266387 h 1266387"/>
              <a:gd name="connsiteX5" fmla="*/ 65 w 9134540"/>
              <a:gd name="connsiteY5" fmla="*/ 195943 h 1266387"/>
              <a:gd name="connsiteX6" fmla="*/ 2252 w 9134540"/>
              <a:gd name="connsiteY6" fmla="*/ 116731 h 1266387"/>
              <a:gd name="connsiteX0" fmla="*/ 2252 w 9134540"/>
              <a:gd name="connsiteY0" fmla="*/ 152450 h 1302106"/>
              <a:gd name="connsiteX1" fmla="*/ 6307948 w 9134540"/>
              <a:gd name="connsiteY1" fmla="*/ 1225277 h 1302106"/>
              <a:gd name="connsiteX2" fmla="*/ 8932134 w 9134540"/>
              <a:gd name="connsiteY2" fmla="*/ 0 h 1302106"/>
              <a:gd name="connsiteX3" fmla="*/ 9134540 w 9134540"/>
              <a:gd name="connsiteY3" fmla="*/ 119695 h 1302106"/>
              <a:gd name="connsiteX4" fmla="*/ 6315286 w 9134540"/>
              <a:gd name="connsiteY4" fmla="*/ 1302106 h 1302106"/>
              <a:gd name="connsiteX5" fmla="*/ 65 w 9134540"/>
              <a:gd name="connsiteY5" fmla="*/ 231662 h 1302106"/>
              <a:gd name="connsiteX6" fmla="*/ 2252 w 9134540"/>
              <a:gd name="connsiteY6" fmla="*/ 152450 h 1302106"/>
              <a:gd name="connsiteX0" fmla="*/ 2252 w 9144066"/>
              <a:gd name="connsiteY0" fmla="*/ 121494 h 1271150"/>
              <a:gd name="connsiteX1" fmla="*/ 6307948 w 9144066"/>
              <a:gd name="connsiteY1" fmla="*/ 1194321 h 1271150"/>
              <a:gd name="connsiteX2" fmla="*/ 9144066 w 9144066"/>
              <a:gd name="connsiteY2" fmla="*/ 0 h 1271150"/>
              <a:gd name="connsiteX3" fmla="*/ 9134540 w 9144066"/>
              <a:gd name="connsiteY3" fmla="*/ 88739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051196 w 9144066"/>
              <a:gd name="connsiteY3" fmla="*/ 236376 h 1271150"/>
              <a:gd name="connsiteX4" fmla="*/ 6315286 w 9144066"/>
              <a:gd name="connsiteY4" fmla="*/ 1271150 h 1271150"/>
              <a:gd name="connsiteX5" fmla="*/ 65 w 9144066"/>
              <a:gd name="connsiteY5" fmla="*/ 200706 h 1271150"/>
              <a:gd name="connsiteX6" fmla="*/ 2252 w 9144066"/>
              <a:gd name="connsiteY6" fmla="*/ 121494 h 1271150"/>
              <a:gd name="connsiteX0" fmla="*/ 2252 w 9144066"/>
              <a:gd name="connsiteY0" fmla="*/ 121494 h 1271150"/>
              <a:gd name="connsiteX1" fmla="*/ 6307948 w 9144066"/>
              <a:gd name="connsiteY1" fmla="*/ 1194321 h 1271150"/>
              <a:gd name="connsiteX2" fmla="*/ 9144066 w 9144066"/>
              <a:gd name="connsiteY2" fmla="*/ 0 h 1271150"/>
              <a:gd name="connsiteX3" fmla="*/ 9141683 w 9144066"/>
              <a:gd name="connsiteY3" fmla="*/ 79214 h 1271150"/>
              <a:gd name="connsiteX4" fmla="*/ 6315286 w 9144066"/>
              <a:gd name="connsiteY4" fmla="*/ 1271150 h 1271150"/>
              <a:gd name="connsiteX5" fmla="*/ 65 w 9144066"/>
              <a:gd name="connsiteY5" fmla="*/ 200706 h 1271150"/>
              <a:gd name="connsiteX6" fmla="*/ 2252 w 9144066"/>
              <a:gd name="connsiteY6" fmla="*/ 121494 h 1271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66" h="1271150">
                <a:moveTo>
                  <a:pt x="2252" y="121494"/>
                </a:moveTo>
                <a:lnTo>
                  <a:pt x="6307948" y="1194321"/>
                </a:lnTo>
                <a:lnTo>
                  <a:pt x="9144066" y="0"/>
                </a:lnTo>
                <a:cubicBezTo>
                  <a:pt x="9143272" y="26405"/>
                  <a:pt x="9142477" y="52809"/>
                  <a:pt x="9141683" y="79214"/>
                </a:cubicBezTo>
                <a:lnTo>
                  <a:pt x="6315286" y="1271150"/>
                </a:lnTo>
                <a:lnTo>
                  <a:pt x="65" y="200706"/>
                </a:lnTo>
                <a:cubicBezTo>
                  <a:pt x="0" y="172714"/>
                  <a:pt x="2317" y="149486"/>
                  <a:pt x="2252" y="12149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10"/>
          </p:nvPr>
        </p:nvSpPr>
        <p:spPr/>
        <p:txBody>
          <a:bodyPr/>
          <a:lstStyle/>
          <a:p>
            <a:fld id="{5512DAB7-38E7-443B-8E03-D2CCAEFBE4DA}" type="datetime1">
              <a:rPr lang="en-US" smtClean="0"/>
              <a:t>12/7/2021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3"/>
              </a:gs>
              <a:gs pos="40000">
                <a:schemeClr val="accent3">
                  <a:lumMod val="40000"/>
                  <a:lumOff val="60000"/>
                </a:schemeClr>
              </a:gs>
              <a:gs pos="4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1"/>
              </a:gs>
              <a:gs pos="52000">
                <a:schemeClr val="accent1">
                  <a:lumMod val="40000"/>
                  <a:lumOff val="60000"/>
                </a:schemeClr>
              </a:gs>
              <a:gs pos="66000">
                <a:schemeClr val="accent1"/>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F4008150-1923-438E-8203-0E40D7FF5AF4}"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9"/>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11" name="Freeform 10"/>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85800" y="1535113"/>
            <a:ext cx="3657600" cy="639762"/>
          </a:xfrm>
        </p:spPr>
        <p:txBody>
          <a:bodyPr anchor="b">
            <a:normAutofit/>
          </a:bodyPr>
          <a:lstStyle>
            <a:lvl1pPr marL="0" indent="0">
              <a:buNone/>
              <a:defRPr sz="2000" b="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800600" y="1535113"/>
            <a:ext cx="3657600" cy="639762"/>
          </a:xfrm>
        </p:spPr>
        <p:txBody>
          <a:bodyPr anchor="b">
            <a:normAutofit/>
          </a:bodyPr>
          <a:lstStyle>
            <a:lvl1pPr marL="0" indent="0">
              <a:buNone/>
              <a:defRPr sz="20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Freeform 11"/>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Freeform 12"/>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Date Placeholder 6"/>
          <p:cNvSpPr>
            <a:spLocks noGrp="1"/>
          </p:cNvSpPr>
          <p:nvPr>
            <p:ph type="dt" sz="half" idx="10"/>
          </p:nvPr>
        </p:nvSpPr>
        <p:spPr/>
        <p:txBody>
          <a:bodyPr/>
          <a:lstStyle/>
          <a:p>
            <a:fld id="{C0710BA7-D226-495B-A757-165737818656}" type="datetime1">
              <a:rPr lang="en-US" smtClean="0"/>
              <a:t>12/7/2021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001C670-DC88-4376-AA6B-FD9548DDC9F2}" type="slidenum">
              <a:rPr lang="en-US" smtClean="0"/>
              <a:pPr/>
              <a:t>‹#›</a:t>
            </a:fld>
            <a:endParaRPr lang="en-US" dirty="0"/>
          </a:p>
        </p:txBody>
      </p:sp>
      <p:sp>
        <p:nvSpPr>
          <p:cNvPr id="15" name="Content Placeholder 14"/>
          <p:cNvSpPr>
            <a:spLocks noGrp="1"/>
          </p:cNvSpPr>
          <p:nvPr>
            <p:ph sz="quarter" idx="13"/>
          </p:nvPr>
        </p:nvSpPr>
        <p:spPr>
          <a:xfrm>
            <a:off x="6858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7" name="Content Placeholder 16"/>
          <p:cNvSpPr>
            <a:spLocks noGrp="1"/>
          </p:cNvSpPr>
          <p:nvPr>
            <p:ph sz="quarter" idx="14"/>
          </p:nvPr>
        </p:nvSpPr>
        <p:spPr>
          <a:xfrm>
            <a:off x="4800600" y="2209800"/>
            <a:ext cx="3657600" cy="3200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5"/>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p:txBody>
          <a:bodyPr/>
          <a:lstStyle/>
          <a:p>
            <a:r>
              <a:rPr lang="en-US" smtClean="0"/>
              <a:t>Click to edit Master title style</a:t>
            </a:r>
            <a:endParaRPr lang="en-US"/>
          </a:p>
        </p:txBody>
      </p:sp>
      <p:sp>
        <p:nvSpPr>
          <p:cNvPr id="8" name="Freeform 7"/>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Date Placeholder 2"/>
          <p:cNvSpPr>
            <a:spLocks noGrp="1"/>
          </p:cNvSpPr>
          <p:nvPr>
            <p:ph type="dt" sz="half" idx="10"/>
          </p:nvPr>
        </p:nvSpPr>
        <p:spPr/>
        <p:txBody>
          <a:bodyPr/>
          <a:lstStyle/>
          <a:p>
            <a:fld id="{66FCA505-BFAD-447C-A6C0-75872D0FB81E}" type="datetime1">
              <a:rPr lang="en-US" smtClean="0"/>
              <a:t>12/7/2021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reeform 4"/>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3"/>
              </a:gs>
              <a:gs pos="50000">
                <a:schemeClr val="accent3">
                  <a:lumMod val="40000"/>
                  <a:lumOff val="60000"/>
                </a:schemeClr>
              </a:gs>
              <a:gs pos="58000">
                <a:schemeClr val="accent3"/>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6" name="Freeform 5"/>
          <p:cNvSpPr/>
          <p:nvPr/>
        </p:nvSpPr>
        <p:spPr>
          <a:xfrm>
            <a:off x="0" y="5381627"/>
            <a:ext cx="3286124" cy="1207294"/>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6996854"/>
              <a:gd name="connsiteY0" fmla="*/ 0 h 1571625"/>
              <a:gd name="connsiteX1" fmla="*/ 6996854 w 6996854"/>
              <a:gd name="connsiteY1" fmla="*/ 1266825 h 1571625"/>
              <a:gd name="connsiteX2" fmla="*/ 0 w 6996854"/>
              <a:gd name="connsiteY2" fmla="*/ 1571625 h 1571625"/>
              <a:gd name="connsiteX3" fmla="*/ 0 w 6996854"/>
              <a:gd name="connsiteY3" fmla="*/ 0 h 1571625"/>
              <a:gd name="connsiteX0" fmla="*/ 0 w 7583417"/>
              <a:gd name="connsiteY0" fmla="*/ 0 h 800100"/>
              <a:gd name="connsiteX1" fmla="*/ 7583417 w 7583417"/>
              <a:gd name="connsiteY1" fmla="*/ 495300 h 800100"/>
              <a:gd name="connsiteX2" fmla="*/ 586563 w 7583417"/>
              <a:gd name="connsiteY2" fmla="*/ 800100 h 800100"/>
              <a:gd name="connsiteX3" fmla="*/ 0 w 7583417"/>
              <a:gd name="connsiteY3" fmla="*/ 0 h 800100"/>
              <a:gd name="connsiteX0" fmla="*/ 0 w 7017803"/>
              <a:gd name="connsiteY0" fmla="*/ 0 h 1200150"/>
              <a:gd name="connsiteX1" fmla="*/ 7017803 w 7017803"/>
              <a:gd name="connsiteY1" fmla="*/ 895350 h 1200150"/>
              <a:gd name="connsiteX2" fmla="*/ 20949 w 7017803"/>
              <a:gd name="connsiteY2" fmla="*/ 1200150 h 1200150"/>
              <a:gd name="connsiteX3" fmla="*/ 0 w 7017803"/>
              <a:gd name="connsiteY3" fmla="*/ 0 h 1200150"/>
              <a:gd name="connsiteX0" fmla="*/ 0 w 6410292"/>
              <a:gd name="connsiteY0" fmla="*/ 0 h 1752600"/>
              <a:gd name="connsiteX1" fmla="*/ 6410292 w 6410292"/>
              <a:gd name="connsiteY1" fmla="*/ 1752600 h 1752600"/>
              <a:gd name="connsiteX2" fmla="*/ 20949 w 6410292"/>
              <a:gd name="connsiteY2" fmla="*/ 1200150 h 1752600"/>
              <a:gd name="connsiteX3" fmla="*/ 0 w 6410292"/>
              <a:gd name="connsiteY3" fmla="*/ 0 h 1752600"/>
              <a:gd name="connsiteX0" fmla="*/ 0 w 7227290"/>
              <a:gd name="connsiteY0" fmla="*/ 0 h 1200150"/>
              <a:gd name="connsiteX1" fmla="*/ 7227290 w 7227290"/>
              <a:gd name="connsiteY1" fmla="*/ 885825 h 1200150"/>
              <a:gd name="connsiteX2" fmla="*/ 20949 w 7227290"/>
              <a:gd name="connsiteY2" fmla="*/ 1200150 h 1200150"/>
              <a:gd name="connsiteX3" fmla="*/ 0 w 7227290"/>
              <a:gd name="connsiteY3" fmla="*/ 0 h 1200150"/>
              <a:gd name="connsiteX0" fmla="*/ 0 w 7227290"/>
              <a:gd name="connsiteY0" fmla="*/ 0 h 885825"/>
              <a:gd name="connsiteX1" fmla="*/ 7227290 w 7227290"/>
              <a:gd name="connsiteY1" fmla="*/ 885825 h 885825"/>
              <a:gd name="connsiteX2" fmla="*/ 555141 w 7227290"/>
              <a:gd name="connsiteY2" fmla="*/ 862013 h 885825"/>
              <a:gd name="connsiteX3" fmla="*/ 0 w 7227290"/>
              <a:gd name="connsiteY3" fmla="*/ 0 h 885825"/>
              <a:gd name="connsiteX0" fmla="*/ 0 w 7227290"/>
              <a:gd name="connsiteY0" fmla="*/ 0 h 1207294"/>
              <a:gd name="connsiteX1" fmla="*/ 7227290 w 7227290"/>
              <a:gd name="connsiteY1" fmla="*/ 885825 h 1207294"/>
              <a:gd name="connsiteX2" fmla="*/ 0 w 7227290"/>
              <a:gd name="connsiteY2" fmla="*/ 1207294 h 1207294"/>
              <a:gd name="connsiteX3" fmla="*/ 0 w 7227290"/>
              <a:gd name="connsiteY3" fmla="*/ 0 h 1207294"/>
            </a:gdLst>
            <a:ahLst/>
            <a:cxnLst>
              <a:cxn ang="0">
                <a:pos x="connsiteX0" y="connsiteY0"/>
              </a:cxn>
              <a:cxn ang="0">
                <a:pos x="connsiteX1" y="connsiteY1"/>
              </a:cxn>
              <a:cxn ang="0">
                <a:pos x="connsiteX2" y="connsiteY2"/>
              </a:cxn>
              <a:cxn ang="0">
                <a:pos x="connsiteX3" y="connsiteY3"/>
              </a:cxn>
            </a:cxnLst>
            <a:rect l="l" t="t" r="r" b="b"/>
            <a:pathLst>
              <a:path w="7227290" h="1207294">
                <a:moveTo>
                  <a:pt x="0" y="0"/>
                </a:moveTo>
                <a:lnTo>
                  <a:pt x="7227290" y="885825"/>
                </a:lnTo>
                <a:lnTo>
                  <a:pt x="0" y="1207294"/>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Freeform 6"/>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reeform 7"/>
          <p:cNvSpPr/>
          <p:nvPr/>
        </p:nvSpPr>
        <p:spPr>
          <a:xfrm>
            <a:off x="-196" y="5347020"/>
            <a:ext cx="3426231" cy="944725"/>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 name="connsiteX0" fmla="*/ 1 w 7605568"/>
              <a:gd name="connsiteY0" fmla="*/ 0 h 897732"/>
              <a:gd name="connsiteX1" fmla="*/ 0 w 7605568"/>
              <a:gd name="connsiteY1" fmla="*/ 75665 h 897732"/>
              <a:gd name="connsiteX2" fmla="*/ 2830674 w 7605568"/>
              <a:gd name="connsiteY2" fmla="*/ 806612 h 897732"/>
              <a:gd name="connsiteX3" fmla="*/ 7605568 w 7605568"/>
              <a:gd name="connsiteY3" fmla="*/ 897732 h 897732"/>
              <a:gd name="connsiteX4" fmla="*/ 1 w 7605568"/>
              <a:gd name="connsiteY4" fmla="*/ 0 h 897732"/>
              <a:gd name="connsiteX0" fmla="*/ 1 w 2930931"/>
              <a:gd name="connsiteY0" fmla="*/ 0 h 806612"/>
              <a:gd name="connsiteX1" fmla="*/ 0 w 2930931"/>
              <a:gd name="connsiteY1" fmla="*/ 75665 h 806612"/>
              <a:gd name="connsiteX2" fmla="*/ 2830674 w 2930931"/>
              <a:gd name="connsiteY2" fmla="*/ 806612 h 806612"/>
              <a:gd name="connsiteX3" fmla="*/ 2930931 w 2930931"/>
              <a:gd name="connsiteY3" fmla="*/ 785765 h 806612"/>
              <a:gd name="connsiteX4" fmla="*/ 1 w 2930931"/>
              <a:gd name="connsiteY4" fmla="*/ 0 h 806612"/>
              <a:gd name="connsiteX0" fmla="*/ 1 w 3204530"/>
              <a:gd name="connsiteY0" fmla="*/ 0 h 944725"/>
              <a:gd name="connsiteX1" fmla="*/ 0 w 3204530"/>
              <a:gd name="connsiteY1" fmla="*/ 75665 h 944725"/>
              <a:gd name="connsiteX2" fmla="*/ 3204530 w 3204530"/>
              <a:gd name="connsiteY2" fmla="*/ 944725 h 944725"/>
              <a:gd name="connsiteX3" fmla="*/ 2930931 w 3204530"/>
              <a:gd name="connsiteY3" fmla="*/ 785765 h 944725"/>
              <a:gd name="connsiteX4" fmla="*/ 1 w 3204530"/>
              <a:gd name="connsiteY4" fmla="*/ 0 h 944725"/>
              <a:gd name="connsiteX0" fmla="*/ 1 w 3426231"/>
              <a:gd name="connsiteY0" fmla="*/ 0 h 944725"/>
              <a:gd name="connsiteX1" fmla="*/ 0 w 3426231"/>
              <a:gd name="connsiteY1" fmla="*/ 75665 h 944725"/>
              <a:gd name="connsiteX2" fmla="*/ 3204530 w 3426231"/>
              <a:gd name="connsiteY2" fmla="*/ 944725 h 944725"/>
              <a:gd name="connsiteX3" fmla="*/ 3426231 w 3426231"/>
              <a:gd name="connsiteY3" fmla="*/ 923877 h 944725"/>
              <a:gd name="connsiteX4" fmla="*/ 1 w 3426231"/>
              <a:gd name="connsiteY4" fmla="*/ 0 h 9447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426231" h="944725">
                <a:moveTo>
                  <a:pt x="1" y="0"/>
                </a:moveTo>
                <a:cubicBezTo>
                  <a:pt x="1" y="25222"/>
                  <a:pt x="0" y="50443"/>
                  <a:pt x="0" y="75665"/>
                </a:cubicBezTo>
                <a:lnTo>
                  <a:pt x="3204530" y="944725"/>
                </a:lnTo>
                <a:lnTo>
                  <a:pt x="3426231" y="923877"/>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B06ED3A8-2D2B-4914-B609-10A72547825A}" type="datetime1">
              <a:rPr lang="en-US" smtClean="0"/>
              <a:t>12/7/2021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7"/>
          <p:cNvSpPr/>
          <p:nvPr/>
        </p:nvSpPr>
        <p:spPr>
          <a:xfrm>
            <a:off x="1" y="5010151"/>
            <a:ext cx="7439025" cy="157162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Lst>
            <a:ahLst/>
            <a:cxnLst>
              <a:cxn ang="0">
                <a:pos x="connsiteX0" y="connsiteY0"/>
              </a:cxn>
              <a:cxn ang="0">
                <a:pos x="connsiteX1" y="connsiteY1"/>
              </a:cxn>
              <a:cxn ang="0">
                <a:pos x="connsiteX2" y="connsiteY2"/>
              </a:cxn>
              <a:cxn ang="0">
                <a:pos x="connsiteX3" y="connsiteY3"/>
              </a:cxn>
            </a:cxnLst>
            <a:rect l="l" t="t" r="r" b="b"/>
            <a:pathLst>
              <a:path w="7415827" h="1571625">
                <a:moveTo>
                  <a:pt x="0" y="0"/>
                </a:moveTo>
                <a:lnTo>
                  <a:pt x="7415827" y="866775"/>
                </a:lnTo>
                <a:lnTo>
                  <a:pt x="0" y="1571625"/>
                </a:lnTo>
                <a:lnTo>
                  <a:pt x="0" y="0"/>
                </a:lnTo>
                <a:close/>
              </a:path>
            </a:pathLst>
          </a:custGeom>
          <a:gradFill>
            <a:gsLst>
              <a:gs pos="0">
                <a:srgbClr val="000000"/>
              </a:gs>
              <a:gs pos="24000">
                <a:srgbClr val="333333"/>
              </a:gs>
              <a:gs pos="90000">
                <a:srgbClr val="00000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Freeform 8"/>
          <p:cNvSpPr/>
          <p:nvPr/>
        </p:nvSpPr>
        <p:spPr>
          <a:xfrm>
            <a:off x="0" y="5731667"/>
            <a:ext cx="9147178" cy="1126333"/>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818007 h 1075182"/>
              <a:gd name="connsiteX1" fmla="*/ 9124990 w 9144000"/>
              <a:gd name="connsiteY1" fmla="*/ 0 h 1075182"/>
              <a:gd name="connsiteX2" fmla="*/ 9144000 w 9144000"/>
              <a:gd name="connsiteY2" fmla="*/ 1075182 h 1075182"/>
              <a:gd name="connsiteX3" fmla="*/ 0 w 9144000"/>
              <a:gd name="connsiteY3" fmla="*/ 1065657 h 1075182"/>
              <a:gd name="connsiteX4" fmla="*/ 20 w 9144000"/>
              <a:gd name="connsiteY4" fmla="*/ 818007 h 1075182"/>
              <a:gd name="connsiteX0" fmla="*/ 20 w 9124990"/>
              <a:gd name="connsiteY0" fmla="*/ 818007 h 1065657"/>
              <a:gd name="connsiteX1" fmla="*/ 9124990 w 9124990"/>
              <a:gd name="connsiteY1" fmla="*/ 0 h 1065657"/>
              <a:gd name="connsiteX2" fmla="*/ 8854092 w 9124990"/>
              <a:gd name="connsiteY2" fmla="*/ 585026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9122615 w 9124990"/>
              <a:gd name="connsiteY2" fmla="*/ 1063889 h 1065657"/>
              <a:gd name="connsiteX3" fmla="*/ 0 w 9124990"/>
              <a:gd name="connsiteY3" fmla="*/ 1065657 h 1065657"/>
              <a:gd name="connsiteX4" fmla="*/ 20 w 9124990"/>
              <a:gd name="connsiteY4" fmla="*/ 818007 h 1065657"/>
              <a:gd name="connsiteX0" fmla="*/ 20 w 9124990"/>
              <a:gd name="connsiteY0" fmla="*/ 818007 h 1065657"/>
              <a:gd name="connsiteX1" fmla="*/ 9124990 w 9124990"/>
              <a:gd name="connsiteY1" fmla="*/ 0 h 1065657"/>
              <a:gd name="connsiteX2" fmla="*/ 8766171 w 9124990"/>
              <a:gd name="connsiteY2" fmla="*/ 508228 h 1065657"/>
              <a:gd name="connsiteX3" fmla="*/ 0 w 9124990"/>
              <a:gd name="connsiteY3" fmla="*/ 1065657 h 1065657"/>
              <a:gd name="connsiteX4" fmla="*/ 20 w 9124990"/>
              <a:gd name="connsiteY4" fmla="*/ 818007 h 1065657"/>
              <a:gd name="connsiteX0" fmla="*/ 20 w 9128161"/>
              <a:gd name="connsiteY0" fmla="*/ 818007 h 1068407"/>
              <a:gd name="connsiteX1" fmla="*/ 9124990 w 9128161"/>
              <a:gd name="connsiteY1" fmla="*/ 0 h 1068407"/>
              <a:gd name="connsiteX2" fmla="*/ 9127369 w 9128161"/>
              <a:gd name="connsiteY2" fmla="*/ 1068407 h 1068407"/>
              <a:gd name="connsiteX3" fmla="*/ 0 w 9128161"/>
              <a:gd name="connsiteY3" fmla="*/ 1065657 h 1068407"/>
              <a:gd name="connsiteX4" fmla="*/ 20 w 9128161"/>
              <a:gd name="connsiteY4" fmla="*/ 818007 h 10684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28161" h="1068407">
                <a:moveTo>
                  <a:pt x="20" y="818007"/>
                </a:moveTo>
                <a:lnTo>
                  <a:pt x="9124990" y="0"/>
                </a:lnTo>
                <a:cubicBezTo>
                  <a:pt x="9124198" y="354630"/>
                  <a:pt x="9128161" y="713777"/>
                  <a:pt x="9127369" y="1068407"/>
                </a:cubicBezTo>
                <a:lnTo>
                  <a:pt x="0" y="1065657"/>
                </a:lnTo>
                <a:cubicBezTo>
                  <a:pt x="7" y="983107"/>
                  <a:pt x="13" y="900557"/>
                  <a:pt x="20" y="818007"/>
                </a:cubicBezTo>
                <a:close/>
              </a:path>
            </a:pathLst>
          </a:custGeom>
          <a:gradFill>
            <a:gsLst>
              <a:gs pos="39000">
                <a:schemeClr val="accent1"/>
              </a:gs>
              <a:gs pos="50000">
                <a:schemeClr val="accent1">
                  <a:lumMod val="40000"/>
                  <a:lumOff val="60000"/>
                </a:schemeClr>
              </a:gs>
              <a:gs pos="5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2"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0" name="Freeform 9"/>
          <p:cNvSpPr/>
          <p:nvPr/>
        </p:nvSpPr>
        <p:spPr>
          <a:xfrm>
            <a:off x="0" y="4973410"/>
            <a:ext cx="7674867" cy="928299"/>
          </a:xfrm>
          <a:custGeom>
            <a:avLst/>
            <a:gdLst>
              <a:gd name="connsiteX0" fmla="*/ 0 w 7548466"/>
              <a:gd name="connsiteY0" fmla="*/ 0 h 933061"/>
              <a:gd name="connsiteX1" fmla="*/ 9331 w 7548466"/>
              <a:gd name="connsiteY1" fmla="*/ 65314 h 933061"/>
              <a:gd name="connsiteX2" fmla="*/ 7221894 w 7548466"/>
              <a:gd name="connsiteY2" fmla="*/ 933061 h 933061"/>
              <a:gd name="connsiteX3" fmla="*/ 7548466 w 7548466"/>
              <a:gd name="connsiteY3" fmla="*/ 914400 h 933061"/>
              <a:gd name="connsiteX4" fmla="*/ 0 w 7548466"/>
              <a:gd name="connsiteY4" fmla="*/ 0 h 933061"/>
              <a:gd name="connsiteX0" fmla="*/ 131163 w 7539135"/>
              <a:gd name="connsiteY0" fmla="*/ 0 h 1042598"/>
              <a:gd name="connsiteX1" fmla="*/ 0 w 7539135"/>
              <a:gd name="connsiteY1" fmla="*/ 174851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0 w 7407972"/>
              <a:gd name="connsiteY0" fmla="*/ 0 h 1042598"/>
              <a:gd name="connsiteX1" fmla="*/ 85531 w 7407972"/>
              <a:gd name="connsiteY1" fmla="*/ 134370 h 1042598"/>
              <a:gd name="connsiteX2" fmla="*/ 7081400 w 7407972"/>
              <a:gd name="connsiteY2" fmla="*/ 1042598 h 1042598"/>
              <a:gd name="connsiteX3" fmla="*/ 7407972 w 7407972"/>
              <a:gd name="connsiteY3" fmla="*/ 1023937 h 1042598"/>
              <a:gd name="connsiteX4" fmla="*/ 0 w 7407972"/>
              <a:gd name="connsiteY4" fmla="*/ 0 h 1042598"/>
              <a:gd name="connsiteX0" fmla="*/ 131163 w 7539135"/>
              <a:gd name="connsiteY0" fmla="*/ 0 h 1042598"/>
              <a:gd name="connsiteX1" fmla="*/ 0 w 7539135"/>
              <a:gd name="connsiteY1" fmla="*/ 193902 h 1042598"/>
              <a:gd name="connsiteX2" fmla="*/ 7212563 w 7539135"/>
              <a:gd name="connsiteY2" fmla="*/ 1042598 h 1042598"/>
              <a:gd name="connsiteX3" fmla="*/ 7539135 w 7539135"/>
              <a:gd name="connsiteY3" fmla="*/ 1023937 h 1042598"/>
              <a:gd name="connsiteX4" fmla="*/ 131163 w 7539135"/>
              <a:gd name="connsiteY4" fmla="*/ 0 h 1042598"/>
              <a:gd name="connsiteX0" fmla="*/ 59725 w 7539135"/>
              <a:gd name="connsiteY0" fmla="*/ 0 h 892580"/>
              <a:gd name="connsiteX1" fmla="*/ 0 w 7539135"/>
              <a:gd name="connsiteY1" fmla="*/ 43884 h 892580"/>
              <a:gd name="connsiteX2" fmla="*/ 7212563 w 7539135"/>
              <a:gd name="connsiteY2" fmla="*/ 892580 h 892580"/>
              <a:gd name="connsiteX3" fmla="*/ 7539135 w 7539135"/>
              <a:gd name="connsiteY3" fmla="*/ 873919 h 892580"/>
              <a:gd name="connsiteX4" fmla="*/ 59725 w 7539135"/>
              <a:gd name="connsiteY4" fmla="*/ 0 h 892580"/>
              <a:gd name="connsiteX0" fmla="*/ 194 w 7539135"/>
              <a:gd name="connsiteY0" fmla="*/ 0 h 923536"/>
              <a:gd name="connsiteX1" fmla="*/ 0 w 7539135"/>
              <a:gd name="connsiteY1" fmla="*/ 74840 h 923536"/>
              <a:gd name="connsiteX2" fmla="*/ 7212563 w 7539135"/>
              <a:gd name="connsiteY2" fmla="*/ 923536 h 923536"/>
              <a:gd name="connsiteX3" fmla="*/ 7539135 w 7539135"/>
              <a:gd name="connsiteY3" fmla="*/ 904875 h 923536"/>
              <a:gd name="connsiteX4" fmla="*/ 194 w 7539135"/>
              <a:gd name="connsiteY4" fmla="*/ 0 h 923536"/>
              <a:gd name="connsiteX0" fmla="*/ 194 w 7539135"/>
              <a:gd name="connsiteY0" fmla="*/ 0 h 904875"/>
              <a:gd name="connsiteX1" fmla="*/ 0 w 7539135"/>
              <a:gd name="connsiteY1" fmla="*/ 74840 h 904875"/>
              <a:gd name="connsiteX2" fmla="*/ 7212563 w 7539135"/>
              <a:gd name="connsiteY2" fmla="*/ 883055 h 904875"/>
              <a:gd name="connsiteX3" fmla="*/ 7539135 w 7539135"/>
              <a:gd name="connsiteY3" fmla="*/ 904875 h 904875"/>
              <a:gd name="connsiteX4" fmla="*/ 194 w 7539135"/>
              <a:gd name="connsiteY4" fmla="*/ 0 h 904875"/>
              <a:gd name="connsiteX0" fmla="*/ 194 w 7703442"/>
              <a:gd name="connsiteY0" fmla="*/ 0 h 1016794"/>
              <a:gd name="connsiteX1" fmla="*/ 0 w 7703442"/>
              <a:gd name="connsiteY1" fmla="*/ 74840 h 1016794"/>
              <a:gd name="connsiteX2" fmla="*/ 7212563 w 7703442"/>
              <a:gd name="connsiteY2" fmla="*/ 883055 h 1016794"/>
              <a:gd name="connsiteX3" fmla="*/ 7703442 w 7703442"/>
              <a:gd name="connsiteY3" fmla="*/ 1016794 h 1016794"/>
              <a:gd name="connsiteX4" fmla="*/ 194 w 7703442"/>
              <a:gd name="connsiteY4" fmla="*/ 0 h 1016794"/>
              <a:gd name="connsiteX0" fmla="*/ 194 w 7674867"/>
              <a:gd name="connsiteY0" fmla="*/ 0 h 897731"/>
              <a:gd name="connsiteX1" fmla="*/ 0 w 7674867"/>
              <a:gd name="connsiteY1" fmla="*/ 74840 h 897731"/>
              <a:gd name="connsiteX2" fmla="*/ 7212563 w 7674867"/>
              <a:gd name="connsiteY2" fmla="*/ 883055 h 897731"/>
              <a:gd name="connsiteX3" fmla="*/ 7674867 w 7674867"/>
              <a:gd name="connsiteY3" fmla="*/ 897731 h 897731"/>
              <a:gd name="connsiteX4" fmla="*/ 194 w 7674867"/>
              <a:gd name="connsiteY4" fmla="*/ 0 h 897731"/>
              <a:gd name="connsiteX0" fmla="*/ 194 w 7674867"/>
              <a:gd name="connsiteY0" fmla="*/ 0 h 930680"/>
              <a:gd name="connsiteX1" fmla="*/ 0 w 7674867"/>
              <a:gd name="connsiteY1" fmla="*/ 74840 h 930680"/>
              <a:gd name="connsiteX2" fmla="*/ 7293526 w 7674867"/>
              <a:gd name="connsiteY2" fmla="*/ 930680 h 930680"/>
              <a:gd name="connsiteX3" fmla="*/ 7674867 w 7674867"/>
              <a:gd name="connsiteY3" fmla="*/ 897731 h 930680"/>
              <a:gd name="connsiteX4" fmla="*/ 194 w 7674867"/>
              <a:gd name="connsiteY4" fmla="*/ 0 h 930680"/>
              <a:gd name="connsiteX0" fmla="*/ 194 w 7674867"/>
              <a:gd name="connsiteY0" fmla="*/ 0 h 897731"/>
              <a:gd name="connsiteX1" fmla="*/ 0 w 7674867"/>
              <a:gd name="connsiteY1" fmla="*/ 74840 h 897731"/>
              <a:gd name="connsiteX2" fmla="*/ 7293526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38758 w 7674867"/>
              <a:gd name="connsiteY2" fmla="*/ 894961 h 897731"/>
              <a:gd name="connsiteX3" fmla="*/ 7674867 w 7674867"/>
              <a:gd name="connsiteY3" fmla="*/ 897731 h 897731"/>
              <a:gd name="connsiteX4" fmla="*/ 194 w 7674867"/>
              <a:gd name="connsiteY4" fmla="*/ 0 h 897731"/>
              <a:gd name="connsiteX0" fmla="*/ 194 w 7674867"/>
              <a:gd name="connsiteY0" fmla="*/ 0 h 897731"/>
              <a:gd name="connsiteX1" fmla="*/ 0 w 7674867"/>
              <a:gd name="connsiteY1" fmla="*/ 74840 h 897731"/>
              <a:gd name="connsiteX2" fmla="*/ 7298289 w 7674867"/>
              <a:gd name="connsiteY2" fmla="*/ 661599 h 897731"/>
              <a:gd name="connsiteX3" fmla="*/ 7674867 w 7674867"/>
              <a:gd name="connsiteY3" fmla="*/ 897731 h 897731"/>
              <a:gd name="connsiteX4" fmla="*/ 194 w 7674867"/>
              <a:gd name="connsiteY4" fmla="*/ 0 h 897731"/>
              <a:gd name="connsiteX0" fmla="*/ 194 w 7674867"/>
              <a:gd name="connsiteY0" fmla="*/ 0 h 928299"/>
              <a:gd name="connsiteX1" fmla="*/ 0 w 7674867"/>
              <a:gd name="connsiteY1" fmla="*/ 74840 h 928299"/>
              <a:gd name="connsiteX2" fmla="*/ 7298289 w 7674867"/>
              <a:gd name="connsiteY2" fmla="*/ 928299 h 928299"/>
              <a:gd name="connsiteX3" fmla="*/ 7674867 w 7674867"/>
              <a:gd name="connsiteY3" fmla="*/ 897731 h 928299"/>
              <a:gd name="connsiteX4" fmla="*/ 194 w 7674867"/>
              <a:gd name="connsiteY4" fmla="*/ 0 h 9282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74867" h="928299">
                <a:moveTo>
                  <a:pt x="194" y="0"/>
                </a:moveTo>
                <a:cubicBezTo>
                  <a:pt x="129" y="24947"/>
                  <a:pt x="65" y="49893"/>
                  <a:pt x="0" y="74840"/>
                </a:cubicBezTo>
                <a:lnTo>
                  <a:pt x="7298289" y="928299"/>
                </a:lnTo>
                <a:lnTo>
                  <a:pt x="7674867" y="897731"/>
                </a:lnTo>
                <a:lnTo>
                  <a:pt x="194"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2382" y="5696242"/>
            <a:ext cx="9146382" cy="930294"/>
          </a:xfrm>
          <a:custGeom>
            <a:avLst/>
            <a:gdLst>
              <a:gd name="connsiteX0" fmla="*/ 9153331 w 9153331"/>
              <a:gd name="connsiteY0" fmla="*/ 0 h 951723"/>
              <a:gd name="connsiteX1" fmla="*/ 0 w 9153331"/>
              <a:gd name="connsiteY1" fmla="*/ 867747 h 951723"/>
              <a:gd name="connsiteX2" fmla="*/ 0 w 9153331"/>
              <a:gd name="connsiteY2" fmla="*/ 951723 h 951723"/>
              <a:gd name="connsiteX3" fmla="*/ 9153331 w 9153331"/>
              <a:gd name="connsiteY3" fmla="*/ 83976 h 951723"/>
              <a:gd name="connsiteX4" fmla="*/ 9153331 w 9153331"/>
              <a:gd name="connsiteY4" fmla="*/ 0 h 951723"/>
              <a:gd name="connsiteX0" fmla="*/ 9153331 w 9153331"/>
              <a:gd name="connsiteY0" fmla="*/ 0 h 951723"/>
              <a:gd name="connsiteX1" fmla="*/ 107265 w 9153331"/>
              <a:gd name="connsiteY1" fmla="*/ 901085 h 951723"/>
              <a:gd name="connsiteX2" fmla="*/ 0 w 9153331"/>
              <a:gd name="connsiteY2" fmla="*/ 951723 h 951723"/>
              <a:gd name="connsiteX3" fmla="*/ 9153331 w 9153331"/>
              <a:gd name="connsiteY3" fmla="*/ 83976 h 951723"/>
              <a:gd name="connsiteX4" fmla="*/ 9153331 w 9153331"/>
              <a:gd name="connsiteY4" fmla="*/ 0 h 951723"/>
              <a:gd name="connsiteX0" fmla="*/ 9155715 w 9155715"/>
              <a:gd name="connsiteY0" fmla="*/ 0 h 951723"/>
              <a:gd name="connsiteX1" fmla="*/ 0 w 9155715"/>
              <a:gd name="connsiteY1" fmla="*/ 865366 h 951723"/>
              <a:gd name="connsiteX2" fmla="*/ 2384 w 9155715"/>
              <a:gd name="connsiteY2" fmla="*/ 951723 h 951723"/>
              <a:gd name="connsiteX3" fmla="*/ 9155715 w 9155715"/>
              <a:gd name="connsiteY3" fmla="*/ 83976 h 951723"/>
              <a:gd name="connsiteX4" fmla="*/ 9155715 w 9155715"/>
              <a:gd name="connsiteY4" fmla="*/ 0 h 951723"/>
              <a:gd name="connsiteX0" fmla="*/ 9155715 w 9155715"/>
              <a:gd name="connsiteY0" fmla="*/ 0 h 894573"/>
              <a:gd name="connsiteX1" fmla="*/ 0 w 9155715"/>
              <a:gd name="connsiteY1" fmla="*/ 865366 h 894573"/>
              <a:gd name="connsiteX2" fmla="*/ 197847 w 9155715"/>
              <a:gd name="connsiteY2" fmla="*/ 894573 h 894573"/>
              <a:gd name="connsiteX3" fmla="*/ 9155715 w 9155715"/>
              <a:gd name="connsiteY3" fmla="*/ 83976 h 894573"/>
              <a:gd name="connsiteX4" fmla="*/ 9155715 w 9155715"/>
              <a:gd name="connsiteY4" fmla="*/ 0 h 894573"/>
              <a:gd name="connsiteX0" fmla="*/ 9155715 w 9155715"/>
              <a:gd name="connsiteY0" fmla="*/ 0 h 946961"/>
              <a:gd name="connsiteX1" fmla="*/ 0 w 9155715"/>
              <a:gd name="connsiteY1" fmla="*/ 865366 h 946961"/>
              <a:gd name="connsiteX2" fmla="*/ 4768 w 9155715"/>
              <a:gd name="connsiteY2" fmla="*/ 946961 h 946961"/>
              <a:gd name="connsiteX3" fmla="*/ 9155715 w 9155715"/>
              <a:gd name="connsiteY3" fmla="*/ 83976 h 946961"/>
              <a:gd name="connsiteX4" fmla="*/ 9155715 w 9155715"/>
              <a:gd name="connsiteY4" fmla="*/ 0 h 946961"/>
              <a:gd name="connsiteX0" fmla="*/ 9155715 w 9155715"/>
              <a:gd name="connsiteY0" fmla="*/ 0 h 894574"/>
              <a:gd name="connsiteX1" fmla="*/ 0 w 9155715"/>
              <a:gd name="connsiteY1" fmla="*/ 865366 h 894574"/>
              <a:gd name="connsiteX2" fmla="*/ 97732 w 9155715"/>
              <a:gd name="connsiteY2" fmla="*/ 894574 h 894574"/>
              <a:gd name="connsiteX3" fmla="*/ 9155715 w 9155715"/>
              <a:gd name="connsiteY3" fmla="*/ 83976 h 894574"/>
              <a:gd name="connsiteX4" fmla="*/ 9155715 w 9155715"/>
              <a:gd name="connsiteY4" fmla="*/ 0 h 894574"/>
              <a:gd name="connsiteX0" fmla="*/ 9155715 w 9155715"/>
              <a:gd name="connsiteY0" fmla="*/ 0 h 939818"/>
              <a:gd name="connsiteX1" fmla="*/ 0 w 9155715"/>
              <a:gd name="connsiteY1" fmla="*/ 865366 h 939818"/>
              <a:gd name="connsiteX2" fmla="*/ 2384 w 9155715"/>
              <a:gd name="connsiteY2" fmla="*/ 939818 h 939818"/>
              <a:gd name="connsiteX3" fmla="*/ 9155715 w 9155715"/>
              <a:gd name="connsiteY3" fmla="*/ 83976 h 939818"/>
              <a:gd name="connsiteX4" fmla="*/ 9155715 w 9155715"/>
              <a:gd name="connsiteY4" fmla="*/ 0 h 939818"/>
              <a:gd name="connsiteX0" fmla="*/ 9015078 w 9155715"/>
              <a:gd name="connsiteY0" fmla="*/ 0 h 873143"/>
              <a:gd name="connsiteX1" fmla="*/ 0 w 9155715"/>
              <a:gd name="connsiteY1" fmla="*/ 798691 h 873143"/>
              <a:gd name="connsiteX2" fmla="*/ 2384 w 9155715"/>
              <a:gd name="connsiteY2" fmla="*/ 873143 h 873143"/>
              <a:gd name="connsiteX3" fmla="*/ 9155715 w 9155715"/>
              <a:gd name="connsiteY3" fmla="*/ 17301 h 873143"/>
              <a:gd name="connsiteX4" fmla="*/ 9015078 w 9155715"/>
              <a:gd name="connsiteY4" fmla="*/ 0 h 873143"/>
              <a:gd name="connsiteX0" fmla="*/ 9160482 w 9160482"/>
              <a:gd name="connsiteY0" fmla="*/ 0 h 930293"/>
              <a:gd name="connsiteX1" fmla="*/ 0 w 9160482"/>
              <a:gd name="connsiteY1" fmla="*/ 855841 h 930293"/>
              <a:gd name="connsiteX2" fmla="*/ 2384 w 9160482"/>
              <a:gd name="connsiteY2" fmla="*/ 930293 h 930293"/>
              <a:gd name="connsiteX3" fmla="*/ 9155715 w 9160482"/>
              <a:gd name="connsiteY3" fmla="*/ 74451 h 930293"/>
              <a:gd name="connsiteX4" fmla="*/ 9160482 w 9160482"/>
              <a:gd name="connsiteY4" fmla="*/ 0 h 930293"/>
              <a:gd name="connsiteX0" fmla="*/ 9072286 w 9155715"/>
              <a:gd name="connsiteY0" fmla="*/ 0 h 885050"/>
              <a:gd name="connsiteX1" fmla="*/ 0 w 9155715"/>
              <a:gd name="connsiteY1" fmla="*/ 810598 h 885050"/>
              <a:gd name="connsiteX2" fmla="*/ 2384 w 9155715"/>
              <a:gd name="connsiteY2" fmla="*/ 885050 h 885050"/>
              <a:gd name="connsiteX3" fmla="*/ 9155715 w 9155715"/>
              <a:gd name="connsiteY3" fmla="*/ 29208 h 885050"/>
              <a:gd name="connsiteX4" fmla="*/ 9072286 w 9155715"/>
              <a:gd name="connsiteY4" fmla="*/ 0 h 885050"/>
              <a:gd name="connsiteX0" fmla="*/ 9155715 w 9155715"/>
              <a:gd name="connsiteY0" fmla="*/ 0 h 930294"/>
              <a:gd name="connsiteX1" fmla="*/ 0 w 9155715"/>
              <a:gd name="connsiteY1" fmla="*/ 855842 h 930294"/>
              <a:gd name="connsiteX2" fmla="*/ 2384 w 9155715"/>
              <a:gd name="connsiteY2" fmla="*/ 930294 h 930294"/>
              <a:gd name="connsiteX3" fmla="*/ 9155715 w 9155715"/>
              <a:gd name="connsiteY3" fmla="*/ 74452 h 930294"/>
              <a:gd name="connsiteX4" fmla="*/ 9155715 w 9155715"/>
              <a:gd name="connsiteY4" fmla="*/ 0 h 93029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5715" h="930294">
                <a:moveTo>
                  <a:pt x="9155715" y="0"/>
                </a:moveTo>
                <a:lnTo>
                  <a:pt x="0" y="855842"/>
                </a:lnTo>
                <a:cubicBezTo>
                  <a:pt x="795" y="884628"/>
                  <a:pt x="1589" y="901508"/>
                  <a:pt x="2384" y="930294"/>
                </a:cubicBezTo>
                <a:lnTo>
                  <a:pt x="9155715" y="74452"/>
                </a:lnTo>
                <a:lnTo>
                  <a:pt x="9155715"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44A584DA-436B-44D3-9FC5-402F9F16BEBD}"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3" name="Content Placeholder 12"/>
          <p:cNvSpPr>
            <a:spLocks noGrp="1"/>
          </p:cNvSpPr>
          <p:nvPr>
            <p:ph sz="quarter" idx="13"/>
          </p:nvPr>
        </p:nvSpPr>
        <p:spPr>
          <a:xfrm>
            <a:off x="4572000" y="609600"/>
            <a:ext cx="38862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4" name="Text Placeholder 13"/>
          <p:cNvSpPr>
            <a:spLocks noGrp="1"/>
          </p:cNvSpPr>
          <p:nvPr>
            <p:ph type="body" sz="quarter" idx="14"/>
          </p:nvPr>
        </p:nvSpPr>
        <p:spPr>
          <a:xfrm>
            <a:off x="676274" y="1527048"/>
            <a:ext cx="3383280" cy="329184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Freeform 7"/>
          <p:cNvSpPr/>
          <p:nvPr/>
        </p:nvSpPr>
        <p:spPr>
          <a:xfrm>
            <a:off x="1807389" y="6148043"/>
            <a:ext cx="7338991" cy="711996"/>
          </a:xfrm>
          <a:custGeom>
            <a:avLst/>
            <a:gdLst>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666750 h 2114550"/>
              <a:gd name="connsiteX1" fmla="*/ 9144000 w 9144000"/>
              <a:gd name="connsiteY1" fmla="*/ 0 h 2114550"/>
              <a:gd name="connsiteX2" fmla="*/ 9144000 w 9144000"/>
              <a:gd name="connsiteY2" fmla="*/ 914400 h 2114550"/>
              <a:gd name="connsiteX3" fmla="*/ 6334125 w 9144000"/>
              <a:gd name="connsiteY3" fmla="*/ 2114550 h 2114550"/>
              <a:gd name="connsiteX4" fmla="*/ 0 w 9144000"/>
              <a:gd name="connsiteY4" fmla="*/ 1047750 h 2114550"/>
              <a:gd name="connsiteX5" fmla="*/ 9525 w 9144000"/>
              <a:gd name="connsiteY5" fmla="*/ 666750 h 2114550"/>
              <a:gd name="connsiteX0" fmla="*/ 9525 w 9144000"/>
              <a:gd name="connsiteY0" fmla="*/ 9525 h 1457325"/>
              <a:gd name="connsiteX1" fmla="*/ 9144000 w 9144000"/>
              <a:gd name="connsiteY1" fmla="*/ 0 h 1457325"/>
              <a:gd name="connsiteX2" fmla="*/ 9144000 w 9144000"/>
              <a:gd name="connsiteY2" fmla="*/ 257175 h 1457325"/>
              <a:gd name="connsiteX3" fmla="*/ 6334125 w 9144000"/>
              <a:gd name="connsiteY3" fmla="*/ 1457325 h 1457325"/>
              <a:gd name="connsiteX4" fmla="*/ 0 w 9144000"/>
              <a:gd name="connsiteY4" fmla="*/ 390525 h 1457325"/>
              <a:gd name="connsiteX5" fmla="*/ 9525 w 9144000"/>
              <a:gd name="connsiteY5" fmla="*/ 9525 h 1457325"/>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6334125 w 9144000"/>
              <a:gd name="connsiteY4" fmla="*/ 1457325 h 1581150"/>
              <a:gd name="connsiteX5" fmla="*/ 0 w 9144000"/>
              <a:gd name="connsiteY5" fmla="*/ 390525 h 1581150"/>
              <a:gd name="connsiteX6" fmla="*/ 9525 w 9144000"/>
              <a:gd name="connsiteY6"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390525 h 1581150"/>
              <a:gd name="connsiteX5" fmla="*/ 9525 w 9144000"/>
              <a:gd name="connsiteY5" fmla="*/ 9525 h 1581150"/>
              <a:gd name="connsiteX0" fmla="*/ 9525 w 9144000"/>
              <a:gd name="connsiteY0" fmla="*/ 952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9525 w 9144000"/>
              <a:gd name="connsiteY5" fmla="*/ 9525 h 1581150"/>
              <a:gd name="connsiteX0" fmla="*/ 342207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342207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0 w 9144000"/>
              <a:gd name="connsiteY4" fmla="*/ 1571625 h 1581150"/>
              <a:gd name="connsiteX5" fmla="*/ 20 w 9144000"/>
              <a:gd name="connsiteY5" fmla="*/ 1323975 h 1581150"/>
              <a:gd name="connsiteX0" fmla="*/ 20 w 9144000"/>
              <a:gd name="connsiteY0" fmla="*/ 1323975 h 1581150"/>
              <a:gd name="connsiteX1" fmla="*/ 9144000 w 9144000"/>
              <a:gd name="connsiteY1" fmla="*/ 0 h 1581150"/>
              <a:gd name="connsiteX2" fmla="*/ 9144000 w 9144000"/>
              <a:gd name="connsiteY2" fmla="*/ 257175 h 1581150"/>
              <a:gd name="connsiteX3" fmla="*/ 9144000 w 9144000"/>
              <a:gd name="connsiteY3" fmla="*/ 1581150 h 1581150"/>
              <a:gd name="connsiteX4" fmla="*/ 9134495 w 9144000"/>
              <a:gd name="connsiteY4" fmla="*/ 1572115 h 1581150"/>
              <a:gd name="connsiteX5" fmla="*/ 0 w 9144000"/>
              <a:gd name="connsiteY5" fmla="*/ 1571625 h 1581150"/>
              <a:gd name="connsiteX6" fmla="*/ 20 w 9144000"/>
              <a:gd name="connsiteY6" fmla="*/ 1323975 h 1581150"/>
              <a:gd name="connsiteX0" fmla="*/ 20 w 9144000"/>
              <a:gd name="connsiteY0" fmla="*/ 1323975 h 1581150"/>
              <a:gd name="connsiteX1" fmla="*/ 9144000 w 9144000"/>
              <a:gd name="connsiteY1" fmla="*/ 0 h 1581150"/>
              <a:gd name="connsiteX2" fmla="*/ 9144000 w 9144000"/>
              <a:gd name="connsiteY2" fmla="*/ 1581150 h 1581150"/>
              <a:gd name="connsiteX3" fmla="*/ 9134495 w 9144000"/>
              <a:gd name="connsiteY3" fmla="*/ 1572115 h 1581150"/>
              <a:gd name="connsiteX4" fmla="*/ 0 w 9144000"/>
              <a:gd name="connsiteY4" fmla="*/ 1571625 h 1581150"/>
              <a:gd name="connsiteX5" fmla="*/ 20 w 9144000"/>
              <a:gd name="connsiteY5" fmla="*/ 1323975 h 1581150"/>
              <a:gd name="connsiteX0" fmla="*/ 20 w 9144000"/>
              <a:gd name="connsiteY0" fmla="*/ 456601 h 713776"/>
              <a:gd name="connsiteX1" fmla="*/ 8611709 w 9144000"/>
              <a:gd name="connsiteY1" fmla="*/ 0 h 713776"/>
              <a:gd name="connsiteX2" fmla="*/ 9144000 w 9144000"/>
              <a:gd name="connsiteY2" fmla="*/ 713776 h 713776"/>
              <a:gd name="connsiteX3" fmla="*/ 9134495 w 9144000"/>
              <a:gd name="connsiteY3" fmla="*/ 704741 h 713776"/>
              <a:gd name="connsiteX4" fmla="*/ 0 w 9144000"/>
              <a:gd name="connsiteY4" fmla="*/ 704251 h 713776"/>
              <a:gd name="connsiteX5" fmla="*/ 20 w 9144000"/>
              <a:gd name="connsiteY5" fmla="*/ 456601 h 713776"/>
              <a:gd name="connsiteX0" fmla="*/ 20 w 9144000"/>
              <a:gd name="connsiteY0" fmla="*/ 818007 h 1075182"/>
              <a:gd name="connsiteX1" fmla="*/ 9124990 w 9144000"/>
              <a:gd name="connsiteY1" fmla="*/ 0 h 1075182"/>
              <a:gd name="connsiteX2" fmla="*/ 9144000 w 9144000"/>
              <a:gd name="connsiteY2" fmla="*/ 1075182 h 1075182"/>
              <a:gd name="connsiteX3" fmla="*/ 9134495 w 9144000"/>
              <a:gd name="connsiteY3" fmla="*/ 1066147 h 1075182"/>
              <a:gd name="connsiteX4" fmla="*/ 0 w 9144000"/>
              <a:gd name="connsiteY4" fmla="*/ 1065657 h 1075182"/>
              <a:gd name="connsiteX5" fmla="*/ 20 w 9144000"/>
              <a:gd name="connsiteY5" fmla="*/ 818007 h 1075182"/>
              <a:gd name="connsiteX0" fmla="*/ 20 w 9144000"/>
              <a:gd name="connsiteY0" fmla="*/ 176512 h 433687"/>
              <a:gd name="connsiteX1" fmla="*/ 8782802 w 9144000"/>
              <a:gd name="connsiteY1" fmla="*/ 0 h 433687"/>
              <a:gd name="connsiteX2" fmla="*/ 9144000 w 9144000"/>
              <a:gd name="connsiteY2" fmla="*/ 433687 h 433687"/>
              <a:gd name="connsiteX3" fmla="*/ 9134495 w 9144000"/>
              <a:gd name="connsiteY3" fmla="*/ 424652 h 433687"/>
              <a:gd name="connsiteX4" fmla="*/ 0 w 9144000"/>
              <a:gd name="connsiteY4" fmla="*/ 424162 h 433687"/>
              <a:gd name="connsiteX5" fmla="*/ 20 w 9144000"/>
              <a:gd name="connsiteY5" fmla="*/ 176512 h 433687"/>
              <a:gd name="connsiteX0" fmla="*/ 20 w 9144000"/>
              <a:gd name="connsiteY0" fmla="*/ 411426 h 668601"/>
              <a:gd name="connsiteX1" fmla="*/ 9124989 w 9144000"/>
              <a:gd name="connsiteY1" fmla="*/ 0 h 668601"/>
              <a:gd name="connsiteX2" fmla="*/ 9144000 w 9144000"/>
              <a:gd name="connsiteY2" fmla="*/ 668601 h 668601"/>
              <a:gd name="connsiteX3" fmla="*/ 9134495 w 9144000"/>
              <a:gd name="connsiteY3" fmla="*/ 659566 h 668601"/>
              <a:gd name="connsiteX4" fmla="*/ 0 w 9144000"/>
              <a:gd name="connsiteY4" fmla="*/ 659076 h 668601"/>
              <a:gd name="connsiteX5" fmla="*/ 20 w 9144000"/>
              <a:gd name="connsiteY5" fmla="*/ 411426 h 668601"/>
              <a:gd name="connsiteX0" fmla="*/ 20 w 9144000"/>
              <a:gd name="connsiteY0" fmla="*/ 998711 h 1081261"/>
              <a:gd name="connsiteX1" fmla="*/ 9124989 w 9144000"/>
              <a:gd name="connsiteY1" fmla="*/ 0 h 1081261"/>
              <a:gd name="connsiteX2" fmla="*/ 9144000 w 9144000"/>
              <a:gd name="connsiteY2" fmla="*/ 668601 h 1081261"/>
              <a:gd name="connsiteX3" fmla="*/ 9134495 w 9144000"/>
              <a:gd name="connsiteY3" fmla="*/ 659566 h 1081261"/>
              <a:gd name="connsiteX4" fmla="*/ 0 w 9144000"/>
              <a:gd name="connsiteY4" fmla="*/ 659076 h 1081261"/>
              <a:gd name="connsiteX5" fmla="*/ 20 w 9144000"/>
              <a:gd name="connsiteY5" fmla="*/ 998711 h 1081261"/>
              <a:gd name="connsiteX0" fmla="*/ 2243247 w 9144000"/>
              <a:gd name="connsiteY0" fmla="*/ 619235 h 701785"/>
              <a:gd name="connsiteX1" fmla="*/ 9124989 w 9144000"/>
              <a:gd name="connsiteY1" fmla="*/ 0 h 701785"/>
              <a:gd name="connsiteX2" fmla="*/ 9144000 w 9144000"/>
              <a:gd name="connsiteY2" fmla="*/ 668601 h 701785"/>
              <a:gd name="connsiteX3" fmla="*/ 9134495 w 9144000"/>
              <a:gd name="connsiteY3" fmla="*/ 659566 h 701785"/>
              <a:gd name="connsiteX4" fmla="*/ 0 w 9144000"/>
              <a:gd name="connsiteY4" fmla="*/ 659076 h 701785"/>
              <a:gd name="connsiteX5" fmla="*/ 2243247 w 9144000"/>
              <a:gd name="connsiteY5" fmla="*/ 619235 h 701785"/>
              <a:gd name="connsiteX0" fmla="*/ 7 w 6900760"/>
              <a:gd name="connsiteY0" fmla="*/ 619235 h 1354783"/>
              <a:gd name="connsiteX1" fmla="*/ 6881749 w 6900760"/>
              <a:gd name="connsiteY1" fmla="*/ 0 h 1354783"/>
              <a:gd name="connsiteX2" fmla="*/ 6900760 w 6900760"/>
              <a:gd name="connsiteY2" fmla="*/ 668601 h 1354783"/>
              <a:gd name="connsiteX3" fmla="*/ 6891255 w 6900760"/>
              <a:gd name="connsiteY3" fmla="*/ 659566 h 1354783"/>
              <a:gd name="connsiteX4" fmla="*/ 684361 w 6900760"/>
              <a:gd name="connsiteY4" fmla="*/ 1354783 h 1354783"/>
              <a:gd name="connsiteX5" fmla="*/ 7 w 6900760"/>
              <a:gd name="connsiteY5" fmla="*/ 619235 h 1354783"/>
              <a:gd name="connsiteX0" fmla="*/ 0 w 6900753"/>
              <a:gd name="connsiteY0" fmla="*/ 619235 h 668601"/>
              <a:gd name="connsiteX1" fmla="*/ 6881742 w 6900753"/>
              <a:gd name="connsiteY1" fmla="*/ 0 h 668601"/>
              <a:gd name="connsiteX2" fmla="*/ 6900753 w 6900753"/>
              <a:gd name="connsiteY2" fmla="*/ 668601 h 668601"/>
              <a:gd name="connsiteX3" fmla="*/ 6891248 w 6900753"/>
              <a:gd name="connsiteY3" fmla="*/ 659566 h 668601"/>
              <a:gd name="connsiteX4" fmla="*/ 0 w 6900753"/>
              <a:gd name="connsiteY4" fmla="*/ 619235 h 668601"/>
              <a:gd name="connsiteX0" fmla="*/ 0 w 6263905"/>
              <a:gd name="connsiteY0" fmla="*/ 1197485 h 1197485"/>
              <a:gd name="connsiteX1" fmla="*/ 6244894 w 6263905"/>
              <a:gd name="connsiteY1" fmla="*/ 0 h 1197485"/>
              <a:gd name="connsiteX2" fmla="*/ 6263905 w 6263905"/>
              <a:gd name="connsiteY2" fmla="*/ 668601 h 1197485"/>
              <a:gd name="connsiteX3" fmla="*/ 6254400 w 6263905"/>
              <a:gd name="connsiteY3" fmla="*/ 659566 h 1197485"/>
              <a:gd name="connsiteX4" fmla="*/ 0 w 6263905"/>
              <a:gd name="connsiteY4" fmla="*/ 1197485 h 1197485"/>
              <a:gd name="connsiteX0" fmla="*/ 0 w 7318982"/>
              <a:gd name="connsiteY0" fmla="*/ 673446 h 673446"/>
              <a:gd name="connsiteX1" fmla="*/ 7299971 w 7318982"/>
              <a:gd name="connsiteY1" fmla="*/ 0 h 673446"/>
              <a:gd name="connsiteX2" fmla="*/ 7318982 w 7318982"/>
              <a:gd name="connsiteY2" fmla="*/ 668601 h 673446"/>
              <a:gd name="connsiteX3" fmla="*/ 7309477 w 7318982"/>
              <a:gd name="connsiteY3" fmla="*/ 659566 h 673446"/>
              <a:gd name="connsiteX4" fmla="*/ 0 w 7318982"/>
              <a:gd name="connsiteY4" fmla="*/ 673446 h 673446"/>
              <a:gd name="connsiteX0" fmla="*/ 0 w 7318982"/>
              <a:gd name="connsiteY0" fmla="*/ 673446 h 673446"/>
              <a:gd name="connsiteX1" fmla="*/ 7299971 w 7318982"/>
              <a:gd name="connsiteY1" fmla="*/ 0 h 673446"/>
              <a:gd name="connsiteX2" fmla="*/ 7318982 w 7318982"/>
              <a:gd name="connsiteY2" fmla="*/ 668601 h 673446"/>
              <a:gd name="connsiteX3" fmla="*/ 0 w 7318982"/>
              <a:gd name="connsiteY3" fmla="*/ 673446 h 673446"/>
              <a:gd name="connsiteX0" fmla="*/ 0 w 7318982"/>
              <a:gd name="connsiteY0" fmla="*/ 526624 h 526624"/>
              <a:gd name="connsiteX1" fmla="*/ 7166898 w 7318982"/>
              <a:gd name="connsiteY1" fmla="*/ 0 h 526624"/>
              <a:gd name="connsiteX2" fmla="*/ 7318982 w 7318982"/>
              <a:gd name="connsiteY2" fmla="*/ 521779 h 526624"/>
              <a:gd name="connsiteX3" fmla="*/ 0 w 7318982"/>
              <a:gd name="connsiteY3" fmla="*/ 526624 h 526624"/>
              <a:gd name="connsiteX0" fmla="*/ 0 w 7323733"/>
              <a:gd name="connsiteY0" fmla="*/ 673445 h 673445"/>
              <a:gd name="connsiteX1" fmla="*/ 7323733 w 7323733"/>
              <a:gd name="connsiteY1" fmla="*/ 0 h 673445"/>
              <a:gd name="connsiteX2" fmla="*/ 7318982 w 7323733"/>
              <a:gd name="connsiteY2" fmla="*/ 668600 h 673445"/>
              <a:gd name="connsiteX3" fmla="*/ 0 w 7323733"/>
              <a:gd name="connsiteY3" fmla="*/ 673445 h 673445"/>
              <a:gd name="connsiteX0" fmla="*/ 0 w 7323733"/>
              <a:gd name="connsiteY0" fmla="*/ 673445 h 673445"/>
              <a:gd name="connsiteX1" fmla="*/ 7323733 w 7323733"/>
              <a:gd name="connsiteY1" fmla="*/ 0 h 673445"/>
              <a:gd name="connsiteX2" fmla="*/ 7145512 w 7323733"/>
              <a:gd name="connsiteY2" fmla="*/ 352371 h 673445"/>
              <a:gd name="connsiteX3" fmla="*/ 0 w 7323733"/>
              <a:gd name="connsiteY3" fmla="*/ 673445 h 673445"/>
              <a:gd name="connsiteX0" fmla="*/ 0 w 7323733"/>
              <a:gd name="connsiteY0" fmla="*/ 673445 h 675378"/>
              <a:gd name="connsiteX1" fmla="*/ 7323733 w 7323733"/>
              <a:gd name="connsiteY1" fmla="*/ 0 h 675378"/>
              <a:gd name="connsiteX2" fmla="*/ 7318982 w 7323733"/>
              <a:gd name="connsiteY2" fmla="*/ 675378 h 675378"/>
              <a:gd name="connsiteX3" fmla="*/ 0 w 7323733"/>
              <a:gd name="connsiteY3" fmla="*/ 673445 h 675378"/>
              <a:gd name="connsiteX0" fmla="*/ 0 w 7323733"/>
              <a:gd name="connsiteY0" fmla="*/ 673445 h 673445"/>
              <a:gd name="connsiteX1" fmla="*/ 7323733 w 7323733"/>
              <a:gd name="connsiteY1" fmla="*/ 0 h 673445"/>
              <a:gd name="connsiteX2" fmla="*/ 7202544 w 7323733"/>
              <a:gd name="connsiteY2" fmla="*/ 490158 h 673445"/>
              <a:gd name="connsiteX3" fmla="*/ 0 w 7323733"/>
              <a:gd name="connsiteY3" fmla="*/ 673445 h 673445"/>
              <a:gd name="connsiteX0" fmla="*/ 0 w 7323733"/>
              <a:gd name="connsiteY0" fmla="*/ 673445 h 675379"/>
              <a:gd name="connsiteX1" fmla="*/ 7323733 w 7323733"/>
              <a:gd name="connsiteY1" fmla="*/ 0 h 675379"/>
              <a:gd name="connsiteX2" fmla="*/ 7321359 w 7323733"/>
              <a:gd name="connsiteY2" fmla="*/ 675379 h 675379"/>
              <a:gd name="connsiteX3" fmla="*/ 0 w 7323733"/>
              <a:gd name="connsiteY3" fmla="*/ 673445 h 675379"/>
            </a:gdLst>
            <a:ahLst/>
            <a:cxnLst>
              <a:cxn ang="0">
                <a:pos x="connsiteX0" y="connsiteY0"/>
              </a:cxn>
              <a:cxn ang="0">
                <a:pos x="connsiteX1" y="connsiteY1"/>
              </a:cxn>
              <a:cxn ang="0">
                <a:pos x="connsiteX2" y="connsiteY2"/>
              </a:cxn>
              <a:cxn ang="0">
                <a:pos x="connsiteX3" y="connsiteY3"/>
              </a:cxn>
            </a:cxnLst>
            <a:rect l="l" t="t" r="r" b="b"/>
            <a:pathLst>
              <a:path w="7323733" h="675379">
                <a:moveTo>
                  <a:pt x="0" y="673445"/>
                </a:moveTo>
                <a:lnTo>
                  <a:pt x="7323733" y="0"/>
                </a:lnTo>
                <a:cubicBezTo>
                  <a:pt x="7322149" y="222867"/>
                  <a:pt x="7322943" y="452512"/>
                  <a:pt x="7321359" y="675379"/>
                </a:cubicBezTo>
                <a:lnTo>
                  <a:pt x="0" y="673445"/>
                </a:lnTo>
                <a:close/>
              </a:path>
            </a:pathLst>
          </a:custGeom>
          <a:gradFill>
            <a:gsLst>
              <a:gs pos="28000">
                <a:schemeClr val="accent1"/>
              </a:gs>
              <a:gs pos="40000">
                <a:schemeClr val="accent1">
                  <a:lumMod val="40000"/>
                  <a:lumOff val="60000"/>
                </a:schemeClr>
              </a:gs>
              <a:gs pos="48000">
                <a:schemeClr val="accent1"/>
              </a:gs>
            </a:gsLst>
            <a:lin ang="15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9" name="Freeform 8"/>
          <p:cNvSpPr/>
          <p:nvPr/>
        </p:nvSpPr>
        <p:spPr>
          <a:xfrm>
            <a:off x="0" y="5457825"/>
            <a:ext cx="7239000" cy="1400175"/>
          </a:xfrm>
          <a:custGeom>
            <a:avLst/>
            <a:gdLst>
              <a:gd name="connsiteX0" fmla="*/ 0 w 9134475"/>
              <a:gd name="connsiteY0" fmla="*/ 142875 h 1323975"/>
              <a:gd name="connsiteX1" fmla="*/ 6305550 w 9134475"/>
              <a:gd name="connsiteY1" fmla="*/ 1209675 h 1323975"/>
              <a:gd name="connsiteX2" fmla="*/ 9134475 w 9134475"/>
              <a:gd name="connsiteY2" fmla="*/ 0 h 1323975"/>
              <a:gd name="connsiteX3" fmla="*/ 9134475 w 9134475"/>
              <a:gd name="connsiteY3" fmla="*/ 1323975 h 1323975"/>
              <a:gd name="connsiteX4" fmla="*/ 0 w 9134475"/>
              <a:gd name="connsiteY4" fmla="*/ 1323975 h 1323975"/>
              <a:gd name="connsiteX5" fmla="*/ 0 w 9134475"/>
              <a:gd name="connsiteY5" fmla="*/ 142875 h 1323975"/>
              <a:gd name="connsiteX0" fmla="*/ 0 w 9134475"/>
              <a:gd name="connsiteY0" fmla="*/ 0 h 1181100"/>
              <a:gd name="connsiteX1" fmla="*/ 6305550 w 9134475"/>
              <a:gd name="connsiteY1" fmla="*/ 1066800 h 1181100"/>
              <a:gd name="connsiteX2" fmla="*/ 9134475 w 9134475"/>
              <a:gd name="connsiteY2" fmla="*/ 1181100 h 1181100"/>
              <a:gd name="connsiteX3" fmla="*/ 0 w 9134475"/>
              <a:gd name="connsiteY3" fmla="*/ 1181100 h 1181100"/>
              <a:gd name="connsiteX4" fmla="*/ 0 w 9134475"/>
              <a:gd name="connsiteY4" fmla="*/ 0 h 1181100"/>
              <a:gd name="connsiteX0" fmla="*/ 0 w 6494783"/>
              <a:gd name="connsiteY0" fmla="*/ 0 h 1181100"/>
              <a:gd name="connsiteX1" fmla="*/ 6305550 w 6494783"/>
              <a:gd name="connsiteY1" fmla="*/ 1066800 h 1181100"/>
              <a:gd name="connsiteX2" fmla="*/ 6494783 w 6494783"/>
              <a:gd name="connsiteY2" fmla="*/ 1181100 h 1181100"/>
              <a:gd name="connsiteX3" fmla="*/ 0 w 6494783"/>
              <a:gd name="connsiteY3" fmla="*/ 1181100 h 1181100"/>
              <a:gd name="connsiteX4" fmla="*/ 0 w 6494783"/>
              <a:gd name="connsiteY4" fmla="*/ 0 h 1181100"/>
              <a:gd name="connsiteX0" fmla="*/ 0 w 6494783"/>
              <a:gd name="connsiteY0" fmla="*/ 0 h 1181100"/>
              <a:gd name="connsiteX1" fmla="*/ 6494783 w 6494783"/>
              <a:gd name="connsiteY1" fmla="*/ 1181100 h 1181100"/>
              <a:gd name="connsiteX2" fmla="*/ 0 w 6494783"/>
              <a:gd name="connsiteY2" fmla="*/ 1181100 h 1181100"/>
              <a:gd name="connsiteX3" fmla="*/ 0 w 6494783"/>
              <a:gd name="connsiteY3" fmla="*/ 0 h 1181100"/>
              <a:gd name="connsiteX0" fmla="*/ 0 w 7415827"/>
              <a:gd name="connsiteY0" fmla="*/ 0 h 1181100"/>
              <a:gd name="connsiteX1" fmla="*/ 7415827 w 7415827"/>
              <a:gd name="connsiteY1" fmla="*/ 866775 h 1181100"/>
              <a:gd name="connsiteX2" fmla="*/ 0 w 7415827"/>
              <a:gd name="connsiteY2" fmla="*/ 1181100 h 1181100"/>
              <a:gd name="connsiteX3" fmla="*/ 0 w 7415827"/>
              <a:gd name="connsiteY3" fmla="*/ 0 h 1181100"/>
              <a:gd name="connsiteX0" fmla="*/ 0 w 7415827"/>
              <a:gd name="connsiteY0" fmla="*/ 0 h 1571625"/>
              <a:gd name="connsiteX1" fmla="*/ 7415827 w 7415827"/>
              <a:gd name="connsiteY1" fmla="*/ 866775 h 1571625"/>
              <a:gd name="connsiteX2" fmla="*/ 0 w 7415827"/>
              <a:gd name="connsiteY2" fmla="*/ 1571625 h 1571625"/>
              <a:gd name="connsiteX3" fmla="*/ 0 w 7415827"/>
              <a:gd name="connsiteY3" fmla="*/ 0 h 1571625"/>
              <a:gd name="connsiteX0" fmla="*/ 0 w 7415827"/>
              <a:gd name="connsiteY0" fmla="*/ 0 h 1571625"/>
              <a:gd name="connsiteX1" fmla="*/ 7415827 w 7415827"/>
              <a:gd name="connsiteY1" fmla="*/ 866775 h 1571625"/>
              <a:gd name="connsiteX2" fmla="*/ 1823096 w 7415827"/>
              <a:gd name="connsiteY2" fmla="*/ 1571625 h 1571625"/>
              <a:gd name="connsiteX3" fmla="*/ 0 w 7415827"/>
              <a:gd name="connsiteY3" fmla="*/ 1571625 h 1571625"/>
              <a:gd name="connsiteX4" fmla="*/ 0 w 7415827"/>
              <a:gd name="connsiteY4" fmla="*/ 0 h 1571625"/>
              <a:gd name="connsiteX0" fmla="*/ 0 w 7216426"/>
              <a:gd name="connsiteY0" fmla="*/ 0 h 1571625"/>
              <a:gd name="connsiteX1" fmla="*/ 7216426 w 7216426"/>
              <a:gd name="connsiteY1" fmla="*/ 1038225 h 1571625"/>
              <a:gd name="connsiteX2" fmla="*/ 1823096 w 7216426"/>
              <a:gd name="connsiteY2" fmla="*/ 1571625 h 1571625"/>
              <a:gd name="connsiteX3" fmla="*/ 0 w 7216426"/>
              <a:gd name="connsiteY3" fmla="*/ 1571625 h 1571625"/>
              <a:gd name="connsiteX4" fmla="*/ 0 w 7216426"/>
              <a:gd name="connsiteY4" fmla="*/ 0 h 1571625"/>
              <a:gd name="connsiteX0" fmla="*/ 0 w 7216426"/>
              <a:gd name="connsiteY0" fmla="*/ 0 h 914400"/>
              <a:gd name="connsiteX1" fmla="*/ 7216426 w 7216426"/>
              <a:gd name="connsiteY1" fmla="*/ 381000 h 914400"/>
              <a:gd name="connsiteX2" fmla="*/ 1823096 w 7216426"/>
              <a:gd name="connsiteY2" fmla="*/ 914400 h 914400"/>
              <a:gd name="connsiteX3" fmla="*/ 0 w 7216426"/>
              <a:gd name="connsiteY3" fmla="*/ 914400 h 914400"/>
              <a:gd name="connsiteX4" fmla="*/ 0 w 7216426"/>
              <a:gd name="connsiteY4" fmla="*/ 0 h 914400"/>
              <a:gd name="connsiteX0" fmla="*/ 0 w 7216426"/>
              <a:gd name="connsiteY0" fmla="*/ 0 h 1400175"/>
              <a:gd name="connsiteX1" fmla="*/ 7216426 w 7216426"/>
              <a:gd name="connsiteY1" fmla="*/ 866775 h 1400175"/>
              <a:gd name="connsiteX2" fmla="*/ 1823096 w 7216426"/>
              <a:gd name="connsiteY2" fmla="*/ 1400175 h 1400175"/>
              <a:gd name="connsiteX3" fmla="*/ 0 w 7216426"/>
              <a:gd name="connsiteY3" fmla="*/ 1400175 h 1400175"/>
              <a:gd name="connsiteX4" fmla="*/ 0 w 7216426"/>
              <a:gd name="connsiteY4" fmla="*/ 0 h 14001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6426" h="1400175">
                <a:moveTo>
                  <a:pt x="0" y="0"/>
                </a:moveTo>
                <a:lnTo>
                  <a:pt x="7216426" y="866775"/>
                </a:lnTo>
                <a:lnTo>
                  <a:pt x="1823096" y="1400175"/>
                </a:lnTo>
                <a:lnTo>
                  <a:pt x="0" y="1400175"/>
                </a:lnTo>
                <a:lnTo>
                  <a:pt x="0" y="0"/>
                </a:lnTo>
                <a:close/>
              </a:path>
            </a:pathLst>
          </a:custGeom>
          <a:gradFill>
            <a:gsLst>
              <a:gs pos="0">
                <a:schemeClr val="accent3"/>
              </a:gs>
              <a:gs pos="52000">
                <a:schemeClr val="accent3">
                  <a:lumMod val="40000"/>
                  <a:lumOff val="60000"/>
                </a:schemeClr>
              </a:gs>
              <a:gs pos="66000">
                <a:schemeClr val="accent3"/>
              </a:gs>
            </a:gsLst>
            <a:lin ang="1662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dirty="0">
              <a:solidFill>
                <a:schemeClr val="lt1"/>
              </a:solidFill>
              <a:latin typeface="+mn-lt"/>
              <a:ea typeface="+mn-ea"/>
              <a:cs typeface="+mn-cs"/>
            </a:endParaRPr>
          </a:p>
        </p:txBody>
      </p:sp>
      <p:sp>
        <p:nvSpPr>
          <p:cNvPr id="3" name="Picture Placeholder 2"/>
          <p:cNvSpPr>
            <a:spLocks noGrp="1"/>
          </p:cNvSpPr>
          <p:nvPr>
            <p:ph type="pic" idx="1"/>
          </p:nvPr>
        </p:nvSpPr>
        <p:spPr>
          <a:xfrm>
            <a:off x="4572000" y="609600"/>
            <a:ext cx="3886200" cy="4190999"/>
          </a:xfrm>
          <a:ln w="79375">
            <a:solidFill>
              <a:schemeClr val="tx1"/>
            </a:solidFill>
            <a:miter lim="800000"/>
          </a:ln>
          <a:effectLst>
            <a:outerShdw blurRad="50800" dist="38100" dir="5400000" algn="ctr" rotWithShape="0">
              <a:srgbClr val="000000">
                <a:alpha val="42000"/>
              </a:srgbClr>
            </a:outerShdw>
          </a:effectLst>
        </p:spPr>
        <p:txBody>
          <a:bodyPr>
            <a:normAutofit/>
          </a:bodyPr>
          <a:lstStyle>
            <a:lvl1pPr marL="0" indent="0" algn="ctr">
              <a:buNone/>
              <a:defRPr sz="25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0" name="Freeform 9"/>
          <p:cNvSpPr/>
          <p:nvPr/>
        </p:nvSpPr>
        <p:spPr>
          <a:xfrm>
            <a:off x="-196" y="5412337"/>
            <a:ext cx="7605568" cy="927910"/>
          </a:xfrm>
          <a:custGeom>
            <a:avLst/>
            <a:gdLst>
              <a:gd name="connsiteX0" fmla="*/ 0 w 7436498"/>
              <a:gd name="connsiteY0" fmla="*/ 0 h 951723"/>
              <a:gd name="connsiteX1" fmla="*/ 0 w 7436498"/>
              <a:gd name="connsiteY1" fmla="*/ 139959 h 951723"/>
              <a:gd name="connsiteX2" fmla="*/ 7053942 w 7436498"/>
              <a:gd name="connsiteY2" fmla="*/ 951723 h 951723"/>
              <a:gd name="connsiteX3" fmla="*/ 7436498 w 7436498"/>
              <a:gd name="connsiteY3" fmla="*/ 914400 h 951723"/>
              <a:gd name="connsiteX4" fmla="*/ 0 w 7436498"/>
              <a:gd name="connsiteY4" fmla="*/ 0 h 951723"/>
              <a:gd name="connsiteX0" fmla="*/ 190500 w 7436498"/>
              <a:gd name="connsiteY0" fmla="*/ 0 h 1004110"/>
              <a:gd name="connsiteX1" fmla="*/ 0 w 7436498"/>
              <a:gd name="connsiteY1" fmla="*/ 192346 h 1004110"/>
              <a:gd name="connsiteX2" fmla="*/ 7053942 w 7436498"/>
              <a:gd name="connsiteY2" fmla="*/ 1004110 h 1004110"/>
              <a:gd name="connsiteX3" fmla="*/ 7436498 w 7436498"/>
              <a:gd name="connsiteY3" fmla="*/ 966787 h 1004110"/>
              <a:gd name="connsiteX4" fmla="*/ 190500 w 7436498"/>
              <a:gd name="connsiteY4" fmla="*/ 0 h 1004110"/>
              <a:gd name="connsiteX0" fmla="*/ 0 w 7448404"/>
              <a:gd name="connsiteY0" fmla="*/ 0 h 923148"/>
              <a:gd name="connsiteX1" fmla="*/ 11906 w 7448404"/>
              <a:gd name="connsiteY1" fmla="*/ 111384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164306 w 7448404"/>
              <a:gd name="connsiteY1" fmla="*/ 68522 h 923148"/>
              <a:gd name="connsiteX2" fmla="*/ 7065848 w 7448404"/>
              <a:gd name="connsiteY2" fmla="*/ 923148 h 923148"/>
              <a:gd name="connsiteX3" fmla="*/ 7448404 w 7448404"/>
              <a:gd name="connsiteY3" fmla="*/ 885825 h 923148"/>
              <a:gd name="connsiteX4" fmla="*/ 0 w 7448404"/>
              <a:gd name="connsiteY4" fmla="*/ 0 h 923148"/>
              <a:gd name="connsiteX0" fmla="*/ 0 w 7448404"/>
              <a:gd name="connsiteY0" fmla="*/ 0 h 923148"/>
              <a:gd name="connsiteX1" fmla="*/ 302418 w 7448404"/>
              <a:gd name="connsiteY1" fmla="*/ 297122 h 923148"/>
              <a:gd name="connsiteX2" fmla="*/ 7065848 w 7448404"/>
              <a:gd name="connsiteY2" fmla="*/ 923148 h 923148"/>
              <a:gd name="connsiteX3" fmla="*/ 7448404 w 7448404"/>
              <a:gd name="connsiteY3" fmla="*/ 885825 h 923148"/>
              <a:gd name="connsiteX4" fmla="*/ 0 w 7448404"/>
              <a:gd name="connsiteY4" fmla="*/ 0 h 923148"/>
              <a:gd name="connsiteX0" fmla="*/ 1 w 7448405"/>
              <a:gd name="connsiteY0" fmla="*/ 0 h 923148"/>
              <a:gd name="connsiteX1" fmla="*/ 0 w 7448405"/>
              <a:gd name="connsiteY1" fmla="*/ 75665 h 923148"/>
              <a:gd name="connsiteX2" fmla="*/ 7065849 w 7448405"/>
              <a:gd name="connsiteY2" fmla="*/ 923148 h 923148"/>
              <a:gd name="connsiteX3" fmla="*/ 7448405 w 7448405"/>
              <a:gd name="connsiteY3" fmla="*/ 885825 h 923148"/>
              <a:gd name="connsiteX4" fmla="*/ 1 w 7448405"/>
              <a:gd name="connsiteY4" fmla="*/ 0 h 923148"/>
              <a:gd name="connsiteX0" fmla="*/ 1 w 7400780"/>
              <a:gd name="connsiteY0" fmla="*/ 0 h 928688"/>
              <a:gd name="connsiteX1" fmla="*/ 0 w 7400780"/>
              <a:gd name="connsiteY1" fmla="*/ 75665 h 928688"/>
              <a:gd name="connsiteX2" fmla="*/ 7065849 w 7400780"/>
              <a:gd name="connsiteY2" fmla="*/ 923148 h 928688"/>
              <a:gd name="connsiteX3" fmla="*/ 7400780 w 7400780"/>
              <a:gd name="connsiteY3" fmla="*/ 928688 h 928688"/>
              <a:gd name="connsiteX4" fmla="*/ 1 w 7400780"/>
              <a:gd name="connsiteY4" fmla="*/ 0 h 928688"/>
              <a:gd name="connsiteX0" fmla="*/ 1 w 7605568"/>
              <a:gd name="connsiteY0" fmla="*/ 0 h 923148"/>
              <a:gd name="connsiteX1" fmla="*/ 0 w 7605568"/>
              <a:gd name="connsiteY1" fmla="*/ 75665 h 923148"/>
              <a:gd name="connsiteX2" fmla="*/ 7065849 w 7605568"/>
              <a:gd name="connsiteY2" fmla="*/ 923148 h 923148"/>
              <a:gd name="connsiteX3" fmla="*/ 7605568 w 7605568"/>
              <a:gd name="connsiteY3" fmla="*/ 897732 h 923148"/>
              <a:gd name="connsiteX4" fmla="*/ 1 w 7605568"/>
              <a:gd name="connsiteY4" fmla="*/ 0 h 923148"/>
              <a:gd name="connsiteX0" fmla="*/ 1 w 7605568"/>
              <a:gd name="connsiteY0" fmla="*/ 0 h 897732"/>
              <a:gd name="connsiteX1" fmla="*/ 0 w 7605568"/>
              <a:gd name="connsiteY1" fmla="*/ 75665 h 897732"/>
              <a:gd name="connsiteX2" fmla="*/ 7065849 w 7605568"/>
              <a:gd name="connsiteY2" fmla="*/ 863617 h 897732"/>
              <a:gd name="connsiteX3" fmla="*/ 7605568 w 7605568"/>
              <a:gd name="connsiteY3" fmla="*/ 897732 h 897732"/>
              <a:gd name="connsiteX4" fmla="*/ 1 w 7605568"/>
              <a:gd name="connsiteY4" fmla="*/ 0 h 897732"/>
              <a:gd name="connsiteX0" fmla="*/ 1 w 7605568"/>
              <a:gd name="connsiteY0" fmla="*/ 0 h 927910"/>
              <a:gd name="connsiteX1" fmla="*/ 0 w 7605568"/>
              <a:gd name="connsiteY1" fmla="*/ 75665 h 927910"/>
              <a:gd name="connsiteX2" fmla="*/ 7225392 w 7605568"/>
              <a:gd name="connsiteY2" fmla="*/ 927910 h 927910"/>
              <a:gd name="connsiteX3" fmla="*/ 7605568 w 7605568"/>
              <a:gd name="connsiteY3" fmla="*/ 897732 h 927910"/>
              <a:gd name="connsiteX4" fmla="*/ 1 w 7605568"/>
              <a:gd name="connsiteY4" fmla="*/ 0 h 92791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5568" h="927910">
                <a:moveTo>
                  <a:pt x="1" y="0"/>
                </a:moveTo>
                <a:cubicBezTo>
                  <a:pt x="1" y="25222"/>
                  <a:pt x="0" y="50443"/>
                  <a:pt x="0" y="75665"/>
                </a:cubicBezTo>
                <a:lnTo>
                  <a:pt x="7225392" y="927910"/>
                </a:lnTo>
                <a:lnTo>
                  <a:pt x="7605568" y="897732"/>
                </a:lnTo>
                <a:lnTo>
                  <a:pt x="1"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10"/>
          <p:cNvSpPr/>
          <p:nvPr/>
        </p:nvSpPr>
        <p:spPr>
          <a:xfrm>
            <a:off x="1680725" y="6116507"/>
            <a:ext cx="7465656" cy="741493"/>
          </a:xfrm>
          <a:custGeom>
            <a:avLst/>
            <a:gdLst>
              <a:gd name="connsiteX0" fmla="*/ 7408506 w 7408506"/>
              <a:gd name="connsiteY0" fmla="*/ 0 h 755780"/>
              <a:gd name="connsiteX1" fmla="*/ 0 w 7408506"/>
              <a:gd name="connsiteY1" fmla="*/ 755780 h 755780"/>
              <a:gd name="connsiteX2" fmla="*/ 662473 w 7408506"/>
              <a:gd name="connsiteY2" fmla="*/ 755780 h 755780"/>
              <a:gd name="connsiteX3" fmla="*/ 7408506 w 7408506"/>
              <a:gd name="connsiteY3" fmla="*/ 74645 h 755780"/>
              <a:gd name="connsiteX4" fmla="*/ 7408506 w 7408506"/>
              <a:gd name="connsiteY4" fmla="*/ 0 h 755780"/>
              <a:gd name="connsiteX0" fmla="*/ 6958449 w 6958449"/>
              <a:gd name="connsiteY0" fmla="*/ 0 h 755780"/>
              <a:gd name="connsiteX1" fmla="*/ 0 w 6958449"/>
              <a:gd name="connsiteY1" fmla="*/ 712918 h 755780"/>
              <a:gd name="connsiteX2" fmla="*/ 212416 w 6958449"/>
              <a:gd name="connsiteY2" fmla="*/ 755780 h 755780"/>
              <a:gd name="connsiteX3" fmla="*/ 6958449 w 6958449"/>
              <a:gd name="connsiteY3" fmla="*/ 74645 h 755780"/>
              <a:gd name="connsiteX4" fmla="*/ 6958449 w 6958449"/>
              <a:gd name="connsiteY4" fmla="*/ 0 h 755780"/>
              <a:gd name="connsiteX0" fmla="*/ 6958449 w 6958449"/>
              <a:gd name="connsiteY0" fmla="*/ 0 h 712918"/>
              <a:gd name="connsiteX1" fmla="*/ 0 w 6958449"/>
              <a:gd name="connsiteY1" fmla="*/ 712918 h 712918"/>
              <a:gd name="connsiteX2" fmla="*/ 302903 w 6958449"/>
              <a:gd name="connsiteY2" fmla="*/ 705774 h 712918"/>
              <a:gd name="connsiteX3" fmla="*/ 6958449 w 6958449"/>
              <a:gd name="connsiteY3" fmla="*/ 74645 h 712918"/>
              <a:gd name="connsiteX4" fmla="*/ 6958449 w 6958449"/>
              <a:gd name="connsiteY4" fmla="*/ 0 h 712918"/>
              <a:gd name="connsiteX0" fmla="*/ 6958449 w 6958449"/>
              <a:gd name="connsiteY0" fmla="*/ 0 h 741492"/>
              <a:gd name="connsiteX1" fmla="*/ 0 w 6958449"/>
              <a:gd name="connsiteY1" fmla="*/ 712918 h 741492"/>
              <a:gd name="connsiteX2" fmla="*/ 248134 w 6958449"/>
              <a:gd name="connsiteY2" fmla="*/ 741492 h 741492"/>
              <a:gd name="connsiteX3" fmla="*/ 6958449 w 6958449"/>
              <a:gd name="connsiteY3" fmla="*/ 74645 h 741492"/>
              <a:gd name="connsiteX4" fmla="*/ 6958449 w 6958449"/>
              <a:gd name="connsiteY4" fmla="*/ 0 h 741492"/>
              <a:gd name="connsiteX0" fmla="*/ 7465656 w 7465656"/>
              <a:gd name="connsiteY0" fmla="*/ 0 h 741493"/>
              <a:gd name="connsiteX1" fmla="*/ 0 w 7465656"/>
              <a:gd name="connsiteY1" fmla="*/ 741493 h 741493"/>
              <a:gd name="connsiteX2" fmla="*/ 755341 w 7465656"/>
              <a:gd name="connsiteY2" fmla="*/ 741492 h 741493"/>
              <a:gd name="connsiteX3" fmla="*/ 7465656 w 7465656"/>
              <a:gd name="connsiteY3" fmla="*/ 74645 h 741493"/>
              <a:gd name="connsiteX4" fmla="*/ 7465656 w 7465656"/>
              <a:gd name="connsiteY4" fmla="*/ 0 h 741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65656" h="741493">
                <a:moveTo>
                  <a:pt x="7465656" y="0"/>
                </a:moveTo>
                <a:lnTo>
                  <a:pt x="0" y="741493"/>
                </a:lnTo>
                <a:lnTo>
                  <a:pt x="755341" y="741492"/>
                </a:lnTo>
                <a:lnTo>
                  <a:pt x="7465656" y="74645"/>
                </a:lnTo>
                <a:lnTo>
                  <a:pt x="7465656" y="0"/>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00FE480A-05C5-4F7D-AA1C-FC0BD3356778}" type="datetime1">
              <a:rPr lang="en-US" smtClean="0"/>
              <a:t>12/7/2021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001C670-DC88-4376-AA6B-FD9548DDC9F2}" type="slidenum">
              <a:rPr lang="en-US" smtClean="0"/>
              <a:pPr/>
              <a:t>‹#›</a:t>
            </a:fld>
            <a:endParaRPr lang="en-US" dirty="0"/>
          </a:p>
        </p:txBody>
      </p:sp>
      <p:sp>
        <p:nvSpPr>
          <p:cNvPr id="14" name="Title 1"/>
          <p:cNvSpPr>
            <a:spLocks noGrp="1"/>
          </p:cNvSpPr>
          <p:nvPr>
            <p:ph type="title"/>
          </p:nvPr>
        </p:nvSpPr>
        <p:spPr>
          <a:xfrm>
            <a:off x="676656" y="609600"/>
            <a:ext cx="3383280" cy="914400"/>
          </a:xfrm>
        </p:spPr>
        <p:txBody>
          <a:bodyPr anchor="b">
            <a:noAutofit/>
          </a:bodyPr>
          <a:lstStyle>
            <a:lvl1pPr algn="l">
              <a:defRPr sz="2200" b="0" i="0" cap="none" baseline="0">
                <a:solidFill>
                  <a:schemeClr val="tx2"/>
                </a:solidFill>
              </a:defRPr>
            </a:lvl1pPr>
          </a:lstStyle>
          <a:p>
            <a:r>
              <a:rPr lang="en-US" smtClean="0"/>
              <a:t>Click to edit Master title style</a:t>
            </a:r>
            <a:endParaRPr lang="en-US" dirty="0"/>
          </a:p>
        </p:txBody>
      </p:sp>
      <p:sp>
        <p:nvSpPr>
          <p:cNvPr id="15" name="Text Placeholder 14"/>
          <p:cNvSpPr>
            <a:spLocks noGrp="1"/>
          </p:cNvSpPr>
          <p:nvPr>
            <p:ph type="body" sz="quarter" idx="14"/>
          </p:nvPr>
        </p:nvSpPr>
        <p:spPr>
          <a:xfrm>
            <a:off x="676656" y="1524000"/>
            <a:ext cx="3381375" cy="3295650"/>
          </a:xfrm>
        </p:spPr>
        <p:txBody>
          <a:bodyPr>
            <a:normAutofit/>
          </a:bodyPr>
          <a:lstStyle>
            <a:lvl1pPr marL="0" indent="0">
              <a:buFontTx/>
              <a:buNone/>
              <a:defRPr sz="1600"/>
            </a:lvl1pPr>
            <a:lvl2pPr>
              <a:buFontTx/>
              <a:buNone/>
              <a:defRPr/>
            </a:lvl2pPr>
            <a:lvl3pPr>
              <a:buFontTx/>
              <a:buNone/>
              <a:defRPr/>
            </a:lvl3pPr>
            <a:lvl4pPr>
              <a:buFontTx/>
              <a:buNone/>
              <a:defRPr/>
            </a:lvl4pPr>
            <a:lvl5pPr>
              <a:buFontTx/>
              <a:buNone/>
              <a:defRPr/>
            </a:lvl5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blipFill dpi="0" rotWithShape="1">
            <a:blip r:embed="rId13">
              <a:alphaModFix amt="15000"/>
            </a:blip>
            <a:srcRect/>
            <a:tile tx="0" ty="0" sx="76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85800" y="274638"/>
            <a:ext cx="7772400" cy="1143000"/>
          </a:xfrm>
          <a:prstGeom prst="rect">
            <a:avLst/>
          </a:prstGeom>
        </p:spPr>
        <p:txBody>
          <a:bodyPr vert="horz" lIns="0" tIns="45720" rIns="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1600200"/>
            <a:ext cx="7772400" cy="4525963"/>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00800" y="6416675"/>
            <a:ext cx="1981200" cy="365125"/>
          </a:xfrm>
          <a:prstGeom prst="rect">
            <a:avLst/>
          </a:prstGeom>
        </p:spPr>
        <p:txBody>
          <a:bodyPr vert="horz" lIns="0" tIns="45720" rIns="0" bIns="0" rtlCol="0" anchor="b" anchorCtr="0"/>
          <a:lstStyle>
            <a:lvl1pPr algn="r">
              <a:defRPr lang="en-US" sz="900" kern="1200" cap="all" spc="110" baseline="0" smtClean="0">
                <a:solidFill>
                  <a:srgbClr val="4D4D4D"/>
                </a:solidFill>
                <a:latin typeface="+mn-lt"/>
                <a:ea typeface="+mn-ea"/>
                <a:cs typeface="+mn-cs"/>
              </a:defRPr>
            </a:lvl1pPr>
          </a:lstStyle>
          <a:p>
            <a:fld id="{127FF642-8FB2-435C-9871-0CA5D884E32B}" type="datetime1">
              <a:rPr lang="en-US" smtClean="0"/>
              <a:t>12/7/2021</a:t>
            </a:fld>
            <a:endParaRPr lang="en-US" dirty="0"/>
          </a:p>
        </p:txBody>
      </p:sp>
      <p:sp>
        <p:nvSpPr>
          <p:cNvPr id="5" name="Footer Placeholder 4"/>
          <p:cNvSpPr>
            <a:spLocks noGrp="1"/>
          </p:cNvSpPr>
          <p:nvPr>
            <p:ph type="ftr" sz="quarter" idx="3"/>
          </p:nvPr>
        </p:nvSpPr>
        <p:spPr>
          <a:xfrm>
            <a:off x="228600" y="6416675"/>
            <a:ext cx="2895600" cy="365125"/>
          </a:xfrm>
          <a:prstGeom prst="rect">
            <a:avLst/>
          </a:prstGeom>
        </p:spPr>
        <p:txBody>
          <a:bodyPr vert="horz" lIns="0" tIns="45720" rIns="0" bIns="0" rtlCol="0" anchor="b" anchorCtr="0"/>
          <a:lstStyle>
            <a:lvl1pPr algn="l">
              <a:defRPr sz="900" cap="all" spc="110" baseline="0">
                <a:solidFill>
                  <a:srgbClr val="4D4D4D"/>
                </a:solidFill>
              </a:defRPr>
            </a:lvl1pPr>
          </a:lstStyle>
          <a:p>
            <a:endParaRPr lang="en-US" dirty="0"/>
          </a:p>
        </p:txBody>
      </p:sp>
      <p:sp>
        <p:nvSpPr>
          <p:cNvPr id="6" name="Slide Number Placeholder 5"/>
          <p:cNvSpPr>
            <a:spLocks noGrp="1"/>
          </p:cNvSpPr>
          <p:nvPr>
            <p:ph type="sldNum" sz="quarter" idx="4"/>
          </p:nvPr>
        </p:nvSpPr>
        <p:spPr>
          <a:xfrm>
            <a:off x="8458200" y="6416675"/>
            <a:ext cx="457200" cy="365125"/>
          </a:xfrm>
          <a:prstGeom prst="rect">
            <a:avLst/>
          </a:prstGeom>
        </p:spPr>
        <p:txBody>
          <a:bodyPr vert="horz" lIns="0" tIns="45720" rIns="0" bIns="0" rtlCol="0" anchor="b" anchorCtr="0"/>
          <a:lstStyle>
            <a:lvl1pPr algn="r">
              <a:defRPr sz="1100" b="1" baseline="0">
                <a:solidFill>
                  <a:srgbClr val="4D4D4D"/>
                </a:solidFill>
              </a:defRPr>
            </a:lvl1pPr>
          </a:lstStyle>
          <a:p>
            <a:fld id="{A001C670-DC88-4376-AA6B-FD9548DDC9F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defTabSz="914400" rtl="0" eaLnBrk="1" latinLnBrk="0" hangingPunct="1">
        <a:spcBef>
          <a:spcPct val="0"/>
        </a:spcBef>
        <a:buNone/>
        <a:defRPr sz="3600" kern="1200" cap="all"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lnSpc>
          <a:spcPct val="100000"/>
        </a:lnSpc>
        <a:spcBef>
          <a:spcPts val="700"/>
        </a:spcBef>
        <a:buClr>
          <a:schemeClr val="accent1"/>
        </a:buClr>
        <a:buSzPct val="85000"/>
        <a:buFont typeface="Wingdings 3" pitchFamily="18" charset="2"/>
        <a:buChar char=""/>
        <a:defRPr sz="2000" kern="1200" baseline="0">
          <a:solidFill>
            <a:schemeClr val="tx1"/>
          </a:solidFill>
          <a:latin typeface="+mn-lt"/>
          <a:ea typeface="+mn-ea"/>
          <a:cs typeface="+mn-cs"/>
        </a:defRPr>
      </a:lvl1pPr>
      <a:lvl2pPr marL="742950" indent="-274320" algn="l" defTabSz="914400" rtl="0" eaLnBrk="1" latinLnBrk="0" hangingPunct="1">
        <a:lnSpc>
          <a:spcPct val="100000"/>
        </a:lnSpc>
        <a:spcBef>
          <a:spcPts val="700"/>
        </a:spcBef>
        <a:buClr>
          <a:schemeClr val="accent1"/>
        </a:buClr>
        <a:buSzPct val="85000"/>
        <a:buFont typeface="Wingdings 3" pitchFamily="18" charset="2"/>
        <a:buChar char=""/>
        <a:defRPr sz="1600" kern="1200" baseline="0">
          <a:solidFill>
            <a:schemeClr val="tx1"/>
          </a:solidFill>
          <a:latin typeface="+mn-lt"/>
          <a:ea typeface="+mn-ea"/>
          <a:cs typeface="+mn-cs"/>
        </a:defRPr>
      </a:lvl2pPr>
      <a:lvl3pPr marL="1143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3pPr>
      <a:lvl4pPr marL="1600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4pPr>
      <a:lvl5pPr marL="20574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baseline="0">
          <a:solidFill>
            <a:schemeClr val="tx1"/>
          </a:solidFill>
          <a:latin typeface="+mn-lt"/>
          <a:ea typeface="+mn-ea"/>
          <a:cs typeface="+mn-cs"/>
        </a:defRPr>
      </a:lvl5pPr>
      <a:lvl6pPr marL="25146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6pPr>
      <a:lvl7pPr marL="29718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7pPr>
      <a:lvl8pPr marL="34290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8pPr>
      <a:lvl9pPr marL="3886200" indent="-274320" algn="l" defTabSz="914400" rtl="0" eaLnBrk="1" latinLnBrk="0" hangingPunct="1">
        <a:lnSpc>
          <a:spcPct val="100000"/>
        </a:lnSpc>
        <a:spcBef>
          <a:spcPts val="700"/>
        </a:spcBef>
        <a:buClr>
          <a:schemeClr val="accent1"/>
        </a:buClr>
        <a:buSzPct val="85000"/>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m/url?sa=i&amp;rct=j&amp;q=&amp;esrc=s&amp;frm=1&amp;source=images&amp;cd=&amp;cad=rja&amp;uact=8&amp;ved=0CAcQjRw&amp;url=http://www.nmcfamilyresourcecenter.com/&amp;ei=rKTGVILWNoa9ggTLxIH4Bg&amp;psig=AFQjCNEDyf0Euhl1L111XXX54glvbEDCmg&amp;ust=1422390826610477"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819400"/>
            <a:ext cx="8839200" cy="2286000"/>
          </a:xfrm>
        </p:spPr>
        <p:txBody>
          <a:bodyPr>
            <a:noAutofit/>
          </a:bodyPr>
          <a:lstStyle/>
          <a:p>
            <a:pPr algn="ctr"/>
            <a:r>
              <a:rPr lang="en-US" altLang="en-US" b="1" dirty="0" smtClean="0"/>
              <a:t/>
            </a:r>
            <a:br>
              <a:rPr lang="en-US" altLang="en-US" b="1" dirty="0" smtClean="0"/>
            </a:br>
            <a:r>
              <a:rPr lang="en-US" altLang="en-US" b="1" dirty="0" smtClean="0"/>
              <a:t>MO </a:t>
            </a:r>
            <a:r>
              <a:rPr lang="en-US" altLang="en-US" b="1" dirty="0"/>
              <a:t>HealthNet </a:t>
            </a:r>
            <a:r>
              <a:rPr lang="en-US" altLang="en-US" b="1" dirty="0" smtClean="0"/>
              <a:t>Pharmacy Program</a:t>
            </a:r>
            <a:br>
              <a:rPr lang="en-US" altLang="en-US" b="1" dirty="0" smtClean="0"/>
            </a:br>
            <a:r>
              <a:rPr lang="en-US" altLang="en-US" b="1" dirty="0" smtClean="0"/>
              <a:t>New Drugs and Edits with no annual Changes</a:t>
            </a:r>
            <a:r>
              <a:rPr lang="en-US" altLang="en-US" b="1" dirty="0"/>
              <a:t/>
            </a:r>
            <a:br>
              <a:rPr lang="en-US" altLang="en-US" b="1" dirty="0"/>
            </a:br>
            <a:r>
              <a:rPr lang="en-US" altLang="en-US" sz="2400" b="1" dirty="0" smtClean="0"/>
              <a:t/>
            </a:r>
            <a:br>
              <a:rPr lang="en-US" altLang="en-US" sz="2400" b="1" dirty="0" smtClean="0"/>
            </a:br>
            <a:r>
              <a:rPr lang="en-US" altLang="en-US" sz="2400" b="1" dirty="0"/>
              <a:t>MHD </a:t>
            </a:r>
            <a:r>
              <a:rPr lang="en-US" altLang="en-US" sz="2400" b="1" dirty="0" smtClean="0"/>
              <a:t>PA Committee December 16, 2021</a:t>
            </a:r>
            <a:r>
              <a:rPr lang="en-US" altLang="en-US" sz="3200" b="1" dirty="0"/>
              <a:t/>
            </a:r>
            <a:br>
              <a:rPr lang="en-US" altLang="en-US" sz="3200" b="1" dirty="0"/>
            </a:br>
            <a:r>
              <a:rPr lang="en-US" altLang="en-US" sz="2400" b="1" dirty="0" smtClean="0"/>
              <a:t>Olivia Rush, </a:t>
            </a:r>
            <a:r>
              <a:rPr lang="en-US" altLang="en-US" sz="2400" b="1" dirty="0"/>
              <a:t>Pharm </a:t>
            </a:r>
            <a:r>
              <a:rPr lang="en-US" altLang="en-US" sz="2400" b="1" dirty="0" smtClean="0"/>
              <a:t>D – </a:t>
            </a:r>
            <a:r>
              <a:rPr lang="en-US" altLang="en-US" sz="2400" b="1" dirty="0" smtClean="0"/>
              <a:t>Program Integrity Pharmacist</a:t>
            </a:r>
            <a:r>
              <a:rPr lang="en-US" altLang="en-US" sz="3200" b="1" dirty="0"/>
              <a:t/>
            </a:r>
            <a:br>
              <a:rPr lang="en-US" altLang="en-US" sz="3200" b="1" dirty="0"/>
            </a:br>
            <a:endParaRPr lang="en-US" sz="3200" b="1" i="1" dirty="0">
              <a:solidFill>
                <a:schemeClr val="tx1">
                  <a:lumMod val="85000"/>
                  <a:lumOff val="15000"/>
                </a:schemeClr>
              </a:solidFill>
              <a:latin typeface="Franklin Gothic Medium" panose="020B0603020102020204" pitchFamily="34" charset="0"/>
            </a:endParaRPr>
          </a:p>
        </p:txBody>
      </p:sp>
      <p:pic>
        <p:nvPicPr>
          <p:cNvPr id="4098" name="Picture 2" descr="Missouri Medicaid | Orthotics &amp; Prosthetics Lab"/>
          <p:cNvPicPr>
            <a:picLocks noChangeAspect="1" noChangeArrowheads="1"/>
          </p:cNvPicPr>
          <p:nvPr/>
        </p:nvPicPr>
        <p:blipFill rotWithShape="1">
          <a:blip r:embed="rId2">
            <a:extLst>
              <a:ext uri="{28A0092B-C50C-407E-A947-70E740481C1C}">
                <a14:useLocalDpi xmlns:a14="http://schemas.microsoft.com/office/drawing/2010/main" val="0"/>
              </a:ext>
            </a:extLst>
          </a:blip>
          <a:srcRect t="12745" b="13800"/>
          <a:stretch/>
        </p:blipFill>
        <p:spPr bwMode="auto">
          <a:xfrm>
            <a:off x="5715000" y="205192"/>
            <a:ext cx="2819400" cy="1284789"/>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http://www.nmcfamilyresourcecenter.com/images/dss.gif">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366890"/>
            <a:ext cx="3295650" cy="9715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Preferred Drug List Edits with no annual changes</a:t>
            </a:r>
            <a:endParaRPr lang="en-US" dirty="0"/>
          </a:p>
        </p:txBody>
      </p:sp>
      <p:sp>
        <p:nvSpPr>
          <p:cNvPr id="3" name="Content Placeholder 2"/>
          <p:cNvSpPr>
            <a:spLocks noGrp="1"/>
          </p:cNvSpPr>
          <p:nvPr>
            <p:ph idx="1"/>
          </p:nvPr>
        </p:nvSpPr>
        <p:spPr/>
        <p:txBody>
          <a:bodyPr numCol="2">
            <a:normAutofit/>
          </a:bodyPr>
          <a:lstStyle/>
          <a:p>
            <a:pPr lvl="0"/>
            <a:r>
              <a:rPr lang="en-US" dirty="0"/>
              <a:t>Alzheimer’s Agents, </a:t>
            </a:r>
            <a:r>
              <a:rPr lang="en-US" dirty="0" err="1"/>
              <a:t>AChEIs</a:t>
            </a:r>
            <a:r>
              <a:rPr lang="en-US" dirty="0"/>
              <a:t> and NMDA Receptor Antagonists</a:t>
            </a:r>
          </a:p>
          <a:p>
            <a:pPr lvl="0"/>
            <a:r>
              <a:rPr lang="en-US" dirty="0" smtClean="0"/>
              <a:t>Anticonvulsants</a:t>
            </a:r>
            <a:r>
              <a:rPr lang="en-US" dirty="0"/>
              <a:t>, </a:t>
            </a:r>
            <a:r>
              <a:rPr lang="en-US" dirty="0" err="1"/>
              <a:t>Dravet</a:t>
            </a:r>
            <a:r>
              <a:rPr lang="en-US" dirty="0"/>
              <a:t> Syndrome</a:t>
            </a:r>
          </a:p>
          <a:p>
            <a:pPr lvl="0"/>
            <a:r>
              <a:rPr lang="en-US" dirty="0" err="1" smtClean="0"/>
              <a:t>Antiemetics</a:t>
            </a:r>
            <a:r>
              <a:rPr lang="en-US" dirty="0"/>
              <a:t>, THC Derivatives</a:t>
            </a:r>
          </a:p>
          <a:p>
            <a:pPr lvl="0"/>
            <a:r>
              <a:rPr lang="en-US" dirty="0" smtClean="0"/>
              <a:t>Anti-Parkinsonism</a:t>
            </a:r>
            <a:r>
              <a:rPr lang="en-US" dirty="0"/>
              <a:t>, MAO-B Inhibitors</a:t>
            </a:r>
          </a:p>
          <a:p>
            <a:pPr lvl="0"/>
            <a:r>
              <a:rPr lang="en-US" dirty="0" smtClean="0"/>
              <a:t>Anti-Parkinsonism</a:t>
            </a:r>
            <a:r>
              <a:rPr lang="en-US" dirty="0"/>
              <a:t>, Non-Ergot Dopamine Agonists</a:t>
            </a:r>
          </a:p>
          <a:p>
            <a:pPr lvl="0"/>
            <a:r>
              <a:rPr lang="en-US" dirty="0" smtClean="0"/>
              <a:t>GI </a:t>
            </a:r>
            <a:r>
              <a:rPr lang="en-US" dirty="0"/>
              <a:t>Motility Agents, Chronic</a:t>
            </a:r>
          </a:p>
          <a:p>
            <a:pPr lvl="0"/>
            <a:r>
              <a:rPr lang="en-US" dirty="0" smtClean="0"/>
              <a:t>Sedative </a:t>
            </a:r>
            <a:r>
              <a:rPr lang="en-US" dirty="0"/>
              <a:t>Hypnotics</a:t>
            </a:r>
          </a:p>
          <a:p>
            <a:pPr lvl="0"/>
            <a:r>
              <a:rPr lang="en-US" smtClean="0"/>
              <a:t>Somatostatin </a:t>
            </a:r>
            <a:r>
              <a:rPr lang="en-US" dirty="0"/>
              <a:t>Analogs</a:t>
            </a:r>
          </a:p>
          <a:p>
            <a:pPr lvl="0"/>
            <a:endParaRPr lang="en-US" dirty="0" smtClean="0"/>
          </a:p>
          <a:p>
            <a:pPr lvl="0"/>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10</a:t>
            </a:fld>
            <a:endParaRPr lang="en-US" dirty="0"/>
          </a:p>
        </p:txBody>
      </p:sp>
    </p:spTree>
    <p:extLst>
      <p:ext uri="{BB962C8B-B14F-4D97-AF65-F5344CB8AC3E}">
        <p14:creationId xmlns:p14="http://schemas.microsoft.com/office/powerpoint/2010/main" val="13850697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dirty="0" smtClean="0"/>
              <a:t>New drugs – Clinical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2</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865974514"/>
              </p:ext>
            </p:extLst>
          </p:nvPr>
        </p:nvGraphicFramePr>
        <p:xfrm>
          <a:off x="152400" y="707073"/>
          <a:ext cx="8839200" cy="3286122"/>
        </p:xfrm>
        <a:graphic>
          <a:graphicData uri="http://schemas.openxmlformats.org/drawingml/2006/table">
            <a:tbl>
              <a:tblPr firstRow="1" bandRow="1">
                <a:tableStyleId>{5C22544A-7EE6-4342-B048-85BDC9FD1C3A}</a:tableStyleId>
              </a:tblPr>
              <a:tblGrid>
                <a:gridCol w="1524000">
                  <a:extLst>
                    <a:ext uri="{9D8B030D-6E8A-4147-A177-3AD203B41FA5}">
                      <a16:colId xmlns:a16="http://schemas.microsoft.com/office/drawing/2014/main" val="1049524180"/>
                    </a:ext>
                  </a:extLst>
                </a:gridCol>
                <a:gridCol w="1981200">
                  <a:extLst>
                    <a:ext uri="{9D8B030D-6E8A-4147-A177-3AD203B41FA5}">
                      <a16:colId xmlns:a16="http://schemas.microsoft.com/office/drawing/2014/main" val="3241170267"/>
                    </a:ext>
                  </a:extLst>
                </a:gridCol>
                <a:gridCol w="5334000">
                  <a:extLst>
                    <a:ext uri="{9D8B030D-6E8A-4147-A177-3AD203B41FA5}">
                      <a16:colId xmlns:a16="http://schemas.microsoft.com/office/drawing/2014/main" val="4290376005"/>
                    </a:ext>
                  </a:extLst>
                </a:gridCol>
              </a:tblGrid>
              <a:tr h="221760">
                <a:tc>
                  <a:txBody>
                    <a:bodyPr/>
                    <a:lstStyle/>
                    <a:p>
                      <a:r>
                        <a:rPr lang="en-US" dirty="0" smtClean="0"/>
                        <a:t>Common</a:t>
                      </a:r>
                      <a:r>
                        <a:rPr lang="en-US" baseline="0" dirty="0" smtClean="0"/>
                        <a:t> Trade</a:t>
                      </a:r>
                      <a:r>
                        <a:rPr lang="en-US" dirty="0" smtClean="0"/>
                        <a:t> Name</a:t>
                      </a:r>
                      <a:endParaRPr lang="en-US" dirty="0"/>
                    </a:p>
                  </a:txBody>
                  <a:tcPr/>
                </a:tc>
                <a:tc>
                  <a:txBody>
                    <a:bodyPr/>
                    <a:lstStyle/>
                    <a:p>
                      <a:r>
                        <a:rPr lang="en-US" dirty="0" smtClean="0"/>
                        <a:t>Ingredient</a:t>
                      </a:r>
                      <a:r>
                        <a:rPr lang="en-US" baseline="0" dirty="0" smtClean="0"/>
                        <a:t> Name</a:t>
                      </a:r>
                      <a:endParaRPr lang="en-US" dirty="0"/>
                    </a:p>
                  </a:txBody>
                  <a:tcPr/>
                </a:tc>
                <a:tc>
                  <a:txBody>
                    <a:bodyPr/>
                    <a:lstStyle/>
                    <a:p>
                      <a:r>
                        <a:rPr lang="en-US" dirty="0" smtClean="0"/>
                        <a:t>Indications</a:t>
                      </a:r>
                      <a:endParaRPr lang="en-US" dirty="0"/>
                    </a:p>
                  </a:txBody>
                  <a:tcPr/>
                </a:tc>
                <a:extLst>
                  <a:ext uri="{0D108BD9-81ED-4DB2-BD59-A6C34878D82A}">
                    <a16:rowId xmlns:a16="http://schemas.microsoft.com/office/drawing/2014/main" val="4261307435"/>
                  </a:ext>
                </a:extLst>
              </a:tr>
              <a:tr h="655319">
                <a:tc>
                  <a:txBody>
                    <a:bodyPr/>
                    <a:lstStyle/>
                    <a:p>
                      <a:pPr algn="l" fontAlgn="t"/>
                      <a:r>
                        <a:rPr lang="en-US" sz="1100" b="0" i="0" u="none" strike="noStrike" dirty="0" err="1">
                          <a:solidFill>
                            <a:srgbClr val="000000"/>
                          </a:solidFill>
                          <a:effectLst/>
                          <a:latin typeface="Calibri" panose="020F0502020204030204" pitchFamily="34" charset="0"/>
                        </a:rPr>
                        <a:t>Brexafemme</a:t>
                      </a:r>
                      <a:r>
                        <a:rPr lang="en-US" sz="1100" b="0" i="0" u="none" strike="noStrike" dirty="0">
                          <a:solidFill>
                            <a:srgbClr val="000000"/>
                          </a:solidFill>
                          <a:effectLst/>
                          <a:latin typeface="Calibri" panose="020F0502020204030204" pitchFamily="34" charset="0"/>
                        </a:rPr>
                        <a:t> 150mg Tablet </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Ibrexafungerp Citrate</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Indicated for the treatment of adult and post-menarchal pediatric females with vulvovaginal candidiasis (VVC).</a:t>
                      </a:r>
                      <a:br>
                        <a:rPr lang="en-US" sz="1100" b="0" i="0" u="none" strike="noStrike">
                          <a:solidFill>
                            <a:srgbClr val="000000"/>
                          </a:solidFill>
                          <a:effectLst/>
                          <a:latin typeface="Calibri" panose="020F0502020204030204" pitchFamily="34" charset="0"/>
                        </a:rPr>
                      </a:br>
                      <a:r>
                        <a:rPr lang="en-US" sz="1100" b="1" i="0" u="none" strike="noStrike">
                          <a:solidFill>
                            <a:srgbClr val="000000"/>
                          </a:solidFill>
                          <a:effectLst/>
                          <a:latin typeface="Calibri" panose="020F0502020204030204" pitchFamily="34" charset="0"/>
                        </a:rPr>
                        <a:t>Systemic Antifungals Clinical Edit</a:t>
                      </a:r>
                      <a:endParaRPr lang="en-US" sz="11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655319">
                <a:tc>
                  <a:txBody>
                    <a:bodyPr/>
                    <a:lstStyle/>
                    <a:p>
                      <a:pPr algn="l" fontAlgn="t"/>
                      <a:r>
                        <a:rPr lang="nb-NO" sz="1100" b="0" i="0" u="none" strike="noStrike">
                          <a:solidFill>
                            <a:srgbClr val="000000"/>
                          </a:solidFill>
                          <a:effectLst/>
                          <a:latin typeface="Calibri" panose="020F0502020204030204" pitchFamily="34" charset="0"/>
                        </a:rPr>
                        <a:t>Kerendia 10mg Tablet </a:t>
                      </a:r>
                      <a:br>
                        <a:rPr lang="nb-NO" sz="1100" b="0" i="0" u="none" strike="noStrike">
                          <a:solidFill>
                            <a:srgbClr val="000000"/>
                          </a:solidFill>
                          <a:effectLst/>
                          <a:latin typeface="Calibri" panose="020F0502020204030204" pitchFamily="34" charset="0"/>
                        </a:rPr>
                      </a:br>
                      <a:r>
                        <a:rPr lang="nb-NO" sz="1100" b="0" i="0" u="none" strike="noStrike">
                          <a:solidFill>
                            <a:srgbClr val="000000"/>
                          </a:solidFill>
                          <a:effectLst/>
                          <a:latin typeface="Calibri" panose="020F0502020204030204" pitchFamily="34" charset="0"/>
                        </a:rPr>
                        <a:t>Kerendia 20mg Tablet</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Finerenone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to reduce the risk of sustained </a:t>
                      </a:r>
                      <a:r>
                        <a:rPr lang="en-US" sz="1100" b="0" i="0" u="none" strike="noStrike" dirty="0" err="1">
                          <a:solidFill>
                            <a:srgbClr val="000000"/>
                          </a:solidFill>
                          <a:effectLst/>
                          <a:latin typeface="Calibri" panose="020F0502020204030204" pitchFamily="34" charset="0"/>
                        </a:rPr>
                        <a:t>eGFR</a:t>
                      </a:r>
                      <a:r>
                        <a:rPr lang="en-US" sz="1100" b="0" i="0" u="none" strike="noStrike" dirty="0">
                          <a:solidFill>
                            <a:srgbClr val="000000"/>
                          </a:solidFill>
                          <a:effectLst/>
                          <a:latin typeface="Calibri" panose="020F0502020204030204" pitchFamily="34" charset="0"/>
                        </a:rPr>
                        <a:t> decline, end stage kidney disease, cardiovascular death, non-fatal myocardial infarction, and hospitalization for heart failure in adult patients with chronic kidney disease (CKD) associated with type 2 diabetes (T2D</a:t>
                      </a:r>
                      <a:r>
                        <a:rPr lang="en-US" sz="1100" b="0" i="0" u="none" strike="noStrike" dirty="0" smtClean="0">
                          <a:solidFill>
                            <a:srgbClr val="000000"/>
                          </a:solidFill>
                          <a:effectLst/>
                          <a:latin typeface="Calibri" panose="020F0502020204030204" pitchFamily="34" charset="0"/>
                        </a:rPr>
                        <a:t>).</a:t>
                      </a:r>
                    </a:p>
                    <a:p>
                      <a:pPr algn="l" fontAlgn="t"/>
                      <a:r>
                        <a:rPr lang="en-US" sz="1100" b="1" i="0" u="none" strike="noStrike" dirty="0" err="1" smtClean="0">
                          <a:solidFill>
                            <a:srgbClr val="000000"/>
                          </a:solidFill>
                          <a:effectLst/>
                          <a:latin typeface="Calibri" panose="020F0502020204030204" pitchFamily="34" charset="0"/>
                        </a:rPr>
                        <a:t>Kerendia</a:t>
                      </a:r>
                      <a:r>
                        <a:rPr lang="en-US" sz="1100" b="1" i="0" u="none" strike="noStrike" dirty="0" smtClean="0">
                          <a:solidFill>
                            <a:srgbClr val="000000"/>
                          </a:solidFill>
                          <a:effectLst/>
                          <a:latin typeface="Calibri" panose="020F0502020204030204" pitchFamily="34" charset="0"/>
                        </a:rPr>
                        <a:t> Clinical Edit – To be discussed today</a:t>
                      </a:r>
                      <a:endParaRPr lang="en-US" sz="1100" b="1"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326841280"/>
                  </a:ext>
                </a:extLst>
              </a:tr>
              <a:tr h="655319">
                <a:tc>
                  <a:txBody>
                    <a:bodyPr/>
                    <a:lstStyle/>
                    <a:p>
                      <a:pPr algn="l" fontAlgn="t"/>
                      <a:r>
                        <a:rPr lang="en-US" sz="1100" b="0" i="0" u="none" strike="noStrike">
                          <a:solidFill>
                            <a:srgbClr val="000000"/>
                          </a:solidFill>
                          <a:effectLst/>
                          <a:latin typeface="Calibri" panose="020F0502020204030204" pitchFamily="34" charset="0"/>
                        </a:rPr>
                        <a:t>Loreev XR 1mg Capsule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Loreev XR 2mg Capsule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Loreev XR 3mg Capsule</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Lorazepam</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treatment of anxiety disorders in adults who are receiving stable, evenly divided, three times daily dosing with lorazepam tablets.</a:t>
                      </a:r>
                      <a:br>
                        <a:rPr lang="en-US" sz="1100" b="0" i="0" u="none" strike="noStrike" dirty="0">
                          <a:solidFill>
                            <a:srgbClr val="000000"/>
                          </a:solidFill>
                          <a:effectLst/>
                          <a:latin typeface="Calibri" panose="020F0502020204030204" pitchFamily="34" charset="0"/>
                        </a:rPr>
                      </a:br>
                      <a:r>
                        <a:rPr lang="en-US" sz="1100" b="1" i="0" u="none" strike="noStrike" dirty="0" smtClean="0">
                          <a:solidFill>
                            <a:srgbClr val="000000"/>
                          </a:solidFill>
                          <a:effectLst/>
                          <a:latin typeface="Calibri" panose="020F0502020204030204" pitchFamily="34" charset="0"/>
                        </a:rPr>
                        <a:t>Benzodiazepines (Select Oral) Clinical Edit – To be discussed</a:t>
                      </a:r>
                      <a:r>
                        <a:rPr lang="en-US" sz="1100" b="1" i="0" u="none" strike="noStrike" baseline="0" dirty="0" smtClean="0">
                          <a:solidFill>
                            <a:srgbClr val="000000"/>
                          </a:solidFill>
                          <a:effectLst/>
                          <a:latin typeface="Calibri" panose="020F0502020204030204" pitchFamily="34" charset="0"/>
                        </a:rPr>
                        <a:t> today</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687264590"/>
                  </a:ext>
                </a:extLst>
              </a:tr>
              <a:tr h="655319">
                <a:tc>
                  <a:txBody>
                    <a:bodyPr/>
                    <a:lstStyle/>
                    <a:p>
                      <a:pPr algn="l" fontAlgn="t"/>
                      <a:r>
                        <a:rPr lang="en-US" sz="1100" b="0" i="0" u="none" strike="noStrike">
                          <a:solidFill>
                            <a:srgbClr val="000000"/>
                          </a:solidFill>
                          <a:effectLst/>
                          <a:latin typeface="Calibri" panose="020F0502020204030204" pitchFamily="34" charset="0"/>
                        </a:rPr>
                        <a:t>Nexviazyme 100mg Vial </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Avalglucosidase Alfa-Ngpt</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treatment of patients 1 year of age and older with late-onset </a:t>
                      </a:r>
                      <a:r>
                        <a:rPr lang="en-US" sz="1100" b="0" i="0" u="none" strike="noStrike" dirty="0" err="1">
                          <a:solidFill>
                            <a:srgbClr val="000000"/>
                          </a:solidFill>
                          <a:effectLst/>
                          <a:latin typeface="Calibri" panose="020F0502020204030204" pitchFamily="34" charset="0"/>
                        </a:rPr>
                        <a:t>Pompe</a:t>
                      </a:r>
                      <a:r>
                        <a:rPr lang="en-US" sz="1100" b="0" i="0" u="none" strike="noStrike" dirty="0">
                          <a:solidFill>
                            <a:srgbClr val="000000"/>
                          </a:solidFill>
                          <a:effectLst/>
                          <a:latin typeface="Calibri" panose="020F0502020204030204" pitchFamily="34" charset="0"/>
                        </a:rPr>
                        <a:t> disease (lysosomal acid alpha-glucosidase [GAA] deficiency).</a:t>
                      </a:r>
                      <a:br>
                        <a:rPr lang="en-US" sz="1100" b="0" i="0" u="none" strike="noStrike" dirty="0">
                          <a:solidFill>
                            <a:srgbClr val="000000"/>
                          </a:solidFill>
                          <a:effectLst/>
                          <a:latin typeface="Calibri" panose="020F0502020204030204" pitchFamily="34" charset="0"/>
                        </a:rPr>
                      </a:br>
                      <a:r>
                        <a:rPr lang="en-US" sz="1100" b="1" i="0" u="none" strike="noStrike" dirty="0" err="1" smtClean="0">
                          <a:solidFill>
                            <a:srgbClr val="000000"/>
                          </a:solidFill>
                          <a:effectLst/>
                          <a:latin typeface="Calibri" panose="020F0502020204030204" pitchFamily="34" charset="0"/>
                        </a:rPr>
                        <a:t>Pompe</a:t>
                      </a:r>
                      <a:r>
                        <a:rPr lang="en-US" sz="1100" b="1" i="0" u="none" strike="noStrike" dirty="0" smtClean="0">
                          <a:solidFill>
                            <a:srgbClr val="000000"/>
                          </a:solidFill>
                          <a:effectLst/>
                          <a:latin typeface="Calibri" panose="020F0502020204030204" pitchFamily="34" charset="0"/>
                        </a:rPr>
                        <a:t> Disease Clinical Edit</a:t>
                      </a:r>
                      <a:r>
                        <a:rPr lang="en-US" sz="1100" b="1" i="0" u="none" strike="noStrike" baseline="0" dirty="0" smtClean="0">
                          <a:solidFill>
                            <a:srgbClr val="000000"/>
                          </a:solidFill>
                          <a:effectLst/>
                          <a:latin typeface="Calibri" panose="020F0502020204030204" pitchFamily="34" charset="0"/>
                        </a:rPr>
                        <a:t> – To be discussed today</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1334072603"/>
                  </a:ext>
                </a:extLst>
              </a:tr>
            </a:tbl>
          </a:graphicData>
        </a:graphic>
      </p:graphicFrame>
    </p:spTree>
    <p:extLst>
      <p:ext uri="{BB962C8B-B14F-4D97-AF65-F5344CB8AC3E}">
        <p14:creationId xmlns:p14="http://schemas.microsoft.com/office/powerpoint/2010/main" val="39527714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3</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206860879"/>
              </p:ext>
            </p:extLst>
          </p:nvPr>
        </p:nvGraphicFramePr>
        <p:xfrm>
          <a:off x="152400" y="1219201"/>
          <a:ext cx="8839200" cy="4326254"/>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1600200">
                  <a:extLst>
                    <a:ext uri="{9D8B030D-6E8A-4147-A177-3AD203B41FA5}">
                      <a16:colId xmlns:a16="http://schemas.microsoft.com/office/drawing/2014/main" val="3241170267"/>
                    </a:ext>
                  </a:extLst>
                </a:gridCol>
                <a:gridCol w="5334000">
                  <a:extLst>
                    <a:ext uri="{9D8B030D-6E8A-4147-A177-3AD203B41FA5}">
                      <a16:colId xmlns:a16="http://schemas.microsoft.com/office/drawing/2014/main" val="4290376005"/>
                    </a:ext>
                  </a:extLst>
                </a:gridCol>
              </a:tblGrid>
              <a:tr h="208715">
                <a:tc>
                  <a:txBody>
                    <a:bodyPr/>
                    <a:lstStyle/>
                    <a:p>
                      <a:r>
                        <a:rPr lang="en-US" dirty="0" smtClean="0"/>
                        <a:t>Common</a:t>
                      </a:r>
                      <a:r>
                        <a:rPr lang="en-US" baseline="0" dirty="0" smtClean="0"/>
                        <a:t> Trade</a:t>
                      </a:r>
                      <a:r>
                        <a:rPr lang="en-US" dirty="0" smtClean="0"/>
                        <a:t> Name</a:t>
                      </a:r>
                      <a:endParaRPr lang="en-US" dirty="0"/>
                    </a:p>
                  </a:txBody>
                  <a:tcPr/>
                </a:tc>
                <a:tc>
                  <a:txBody>
                    <a:bodyPr/>
                    <a:lstStyle/>
                    <a:p>
                      <a:r>
                        <a:rPr lang="en-US" dirty="0" smtClean="0"/>
                        <a:t>Ingredient</a:t>
                      </a:r>
                      <a:r>
                        <a:rPr lang="en-US" baseline="0" dirty="0" smtClean="0"/>
                        <a:t> Name</a:t>
                      </a:r>
                      <a:endParaRPr lang="en-US" dirty="0"/>
                    </a:p>
                  </a:txBody>
                  <a:tcPr/>
                </a:tc>
                <a:tc>
                  <a:txBody>
                    <a:bodyPr/>
                    <a:lstStyle/>
                    <a:p>
                      <a:r>
                        <a:rPr lang="en-US" dirty="0" smtClean="0"/>
                        <a:t>Indications</a:t>
                      </a:r>
                      <a:endParaRPr lang="en-US" dirty="0"/>
                    </a:p>
                  </a:txBody>
                  <a:tcPr/>
                </a:tc>
                <a:extLst>
                  <a:ext uri="{0D108BD9-81ED-4DB2-BD59-A6C34878D82A}">
                    <a16:rowId xmlns:a16="http://schemas.microsoft.com/office/drawing/2014/main" val="4261307435"/>
                  </a:ext>
                </a:extLst>
              </a:tr>
              <a:tr h="807719">
                <a:tc>
                  <a:txBody>
                    <a:bodyPr/>
                    <a:lstStyle/>
                    <a:p>
                      <a:pPr algn="l" fontAlgn="t"/>
                      <a:r>
                        <a:rPr lang="en-US" sz="1100" b="0" i="0" u="none" strike="noStrike" dirty="0" err="1">
                          <a:solidFill>
                            <a:srgbClr val="000000"/>
                          </a:solidFill>
                          <a:effectLst/>
                          <a:latin typeface="Calibri" panose="020F0502020204030204" pitchFamily="34" charset="0"/>
                        </a:rPr>
                        <a:t>Azstarys</a:t>
                      </a:r>
                      <a:r>
                        <a:rPr lang="en-US" sz="1100" b="0" i="0" u="none" strike="noStrike" dirty="0">
                          <a:solidFill>
                            <a:srgbClr val="000000"/>
                          </a:solidFill>
                          <a:effectLst/>
                          <a:latin typeface="Calibri" panose="020F0502020204030204" pitchFamily="34" charset="0"/>
                        </a:rPr>
                        <a:t> 26.1mg-5.2mg Capsule </a:t>
                      </a:r>
                      <a:br>
                        <a:rPr lang="en-US" sz="1100" b="0" i="0" u="none" strike="noStrike" dirty="0">
                          <a:solidFill>
                            <a:srgbClr val="000000"/>
                          </a:solidFill>
                          <a:effectLst/>
                          <a:latin typeface="Calibri" panose="020F0502020204030204" pitchFamily="34" charset="0"/>
                        </a:rPr>
                      </a:br>
                      <a:r>
                        <a:rPr lang="en-US" sz="1100" b="0" i="0" u="none" strike="noStrike" dirty="0" err="1">
                          <a:solidFill>
                            <a:srgbClr val="000000"/>
                          </a:solidFill>
                          <a:effectLst/>
                          <a:latin typeface="Calibri" panose="020F0502020204030204" pitchFamily="34" charset="0"/>
                        </a:rPr>
                        <a:t>Azstarys</a:t>
                      </a:r>
                      <a:r>
                        <a:rPr lang="en-US" sz="1100" b="0" i="0" u="none" strike="noStrike" dirty="0">
                          <a:solidFill>
                            <a:srgbClr val="000000"/>
                          </a:solidFill>
                          <a:effectLst/>
                          <a:latin typeface="Calibri" panose="020F0502020204030204" pitchFamily="34" charset="0"/>
                        </a:rPr>
                        <a:t> 39.2mg-7.8mg Capsule </a:t>
                      </a:r>
                      <a:br>
                        <a:rPr lang="en-US" sz="1100" b="0" i="0" u="none" strike="noStrike" dirty="0">
                          <a:solidFill>
                            <a:srgbClr val="000000"/>
                          </a:solidFill>
                          <a:effectLst/>
                          <a:latin typeface="Calibri" panose="020F0502020204030204" pitchFamily="34" charset="0"/>
                        </a:rPr>
                      </a:br>
                      <a:r>
                        <a:rPr lang="en-US" sz="1100" b="0" i="0" u="none" strike="noStrike" dirty="0" err="1">
                          <a:solidFill>
                            <a:srgbClr val="000000"/>
                          </a:solidFill>
                          <a:effectLst/>
                          <a:latin typeface="Calibri" panose="020F0502020204030204" pitchFamily="34" charset="0"/>
                        </a:rPr>
                        <a:t>Azstarys</a:t>
                      </a:r>
                      <a:r>
                        <a:rPr lang="en-US" sz="1100" b="0" i="0" u="none" strike="noStrike" dirty="0">
                          <a:solidFill>
                            <a:srgbClr val="000000"/>
                          </a:solidFill>
                          <a:effectLst/>
                          <a:latin typeface="Calibri" panose="020F0502020204030204" pitchFamily="34" charset="0"/>
                        </a:rPr>
                        <a:t> 52.3mg-10.4mg Capsule</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Serdexmethylphen/Dexmethylphen</a:t>
                      </a:r>
                      <a:br>
                        <a:rPr lang="en-US" sz="1100" b="0" i="0" u="none" strike="noStrike">
                          <a:solidFill>
                            <a:srgbClr val="000000"/>
                          </a:solidFill>
                          <a:effectLst/>
                          <a:latin typeface="Calibri" panose="020F0502020204030204" pitchFamily="34" charset="0"/>
                        </a:rPr>
                      </a:b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Indicated for the treatment of Attention Deficit Hyperactivity Disorder (ADHD) in patients 6 years of age and older. </a:t>
                      </a:r>
                      <a:br>
                        <a:rPr lang="en-US" sz="1100" b="0" i="0" u="none" strike="noStrike">
                          <a:solidFill>
                            <a:srgbClr val="000000"/>
                          </a:solidFill>
                          <a:effectLst/>
                          <a:latin typeface="Calibri" panose="020F0502020204030204" pitchFamily="34" charset="0"/>
                        </a:rPr>
                      </a:br>
                      <a:r>
                        <a:rPr lang="en-US" sz="1100" b="1" i="0" u="none" strike="noStrike">
                          <a:solidFill>
                            <a:srgbClr val="000000"/>
                          </a:solidFill>
                          <a:effectLst/>
                          <a:latin typeface="Calibri" panose="020F0502020204030204" pitchFamily="34" charset="0"/>
                        </a:rPr>
                        <a:t>Methylphenidate, Long Acting PDL -  Non-Preferred</a:t>
                      </a:r>
                      <a:endParaRPr lang="en-US" sz="11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559235">
                <a:tc>
                  <a:txBody>
                    <a:bodyPr/>
                    <a:lstStyle/>
                    <a:p>
                      <a:pPr algn="l" fontAlgn="t"/>
                      <a:r>
                        <a:rPr lang="en-US" sz="1100" b="0" i="0" u="none" strike="noStrike">
                          <a:solidFill>
                            <a:srgbClr val="000000"/>
                          </a:solidFill>
                          <a:effectLst/>
                          <a:latin typeface="Calibri" panose="020F0502020204030204" pitchFamily="34" charset="0"/>
                        </a:rPr>
                        <a:t>Bylvay 200mcg Pellet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Bylvay 400mcg Pellet</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Bylvay 600mcg Pellet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Bylvay 1,200mcg Pellet</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Odevixibat</a:t>
                      </a:r>
                      <a:br>
                        <a:rPr lang="en-US" sz="1100" b="0" i="0" u="none" strike="noStrike">
                          <a:solidFill>
                            <a:srgbClr val="000000"/>
                          </a:solidFill>
                          <a:effectLst/>
                          <a:latin typeface="Calibri" panose="020F0502020204030204" pitchFamily="34" charset="0"/>
                        </a:rPr>
                      </a:b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treatment of pruritus in patients 3 months of age and older with progressive familial intrahepatic cholestasis (PFIC).</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Bile Salt Agents PDL - </a:t>
                      </a:r>
                      <a:r>
                        <a:rPr lang="en-US" sz="1100" b="1" i="0" u="none" strike="noStrike" dirty="0" smtClean="0">
                          <a:solidFill>
                            <a:srgbClr val="000000"/>
                          </a:solidFill>
                          <a:effectLst/>
                          <a:latin typeface="Calibri" panose="020F0502020204030204" pitchFamily="34" charset="0"/>
                        </a:rPr>
                        <a:t>Non-Preferred – To be discussed today</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146943510"/>
                  </a:ext>
                </a:extLst>
              </a:tr>
              <a:tr h="462915">
                <a:tc>
                  <a:txBody>
                    <a:bodyPr/>
                    <a:lstStyle/>
                    <a:p>
                      <a:pPr algn="l" fontAlgn="t"/>
                      <a:r>
                        <a:rPr lang="en-US" sz="1100" b="0" i="0" u="none" strike="noStrike" dirty="0" err="1">
                          <a:solidFill>
                            <a:srgbClr val="000000"/>
                          </a:solidFill>
                          <a:effectLst/>
                          <a:latin typeface="Calibri" panose="020F0502020204030204" pitchFamily="34" charset="0"/>
                        </a:rPr>
                        <a:t>Kloxxado</a:t>
                      </a:r>
                      <a:r>
                        <a:rPr lang="en-US" sz="1100" b="0" i="0" u="none" strike="noStrike" dirty="0">
                          <a:solidFill>
                            <a:srgbClr val="000000"/>
                          </a:solidFill>
                          <a:effectLst/>
                          <a:latin typeface="Calibri" panose="020F0502020204030204" pitchFamily="34" charset="0"/>
                        </a:rPr>
                        <a:t> 8mg Spray</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Naloxone HCl</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emergency treatment of known or suspected opioid overdose, as manifested by respiratory and/or central nervous system depression, for adult and pediatric patients.</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Opiate Emergency Reversal Agents PDL </a:t>
                      </a:r>
                      <a:r>
                        <a:rPr lang="en-US" sz="1100" b="1" i="0" u="none" strike="noStrike" dirty="0" smtClean="0">
                          <a:solidFill>
                            <a:srgbClr val="000000"/>
                          </a:solidFill>
                          <a:effectLst/>
                          <a:latin typeface="Calibri" panose="020F0502020204030204" pitchFamily="34" charset="0"/>
                        </a:rPr>
                        <a:t>–</a:t>
                      </a:r>
                      <a:r>
                        <a:rPr lang="en-US" sz="1100" b="1" i="0" u="none" strike="noStrike" baseline="0" dirty="0" smtClean="0">
                          <a:solidFill>
                            <a:srgbClr val="000000"/>
                          </a:solidFill>
                          <a:effectLst/>
                          <a:latin typeface="Calibri" panose="020F0502020204030204" pitchFamily="34" charset="0"/>
                        </a:rPr>
                        <a:t> </a:t>
                      </a:r>
                      <a:r>
                        <a:rPr lang="en-US" sz="1100" b="1" i="0" u="none" strike="noStrike" dirty="0" smtClean="0">
                          <a:solidFill>
                            <a:srgbClr val="000000"/>
                          </a:solidFill>
                          <a:effectLst/>
                          <a:latin typeface="Calibri" panose="020F0502020204030204" pitchFamily="34" charset="0"/>
                        </a:rPr>
                        <a:t>Preferred effective Jan 2022 – To be discussed today</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562383602"/>
                  </a:ext>
                </a:extLst>
              </a:tr>
              <a:tr h="609600">
                <a:tc>
                  <a:txBody>
                    <a:bodyPr/>
                    <a:lstStyle/>
                    <a:p>
                      <a:pPr algn="l" fontAlgn="t"/>
                      <a:r>
                        <a:rPr lang="en-US" sz="1100" b="0" i="0" u="none" strike="noStrike">
                          <a:solidFill>
                            <a:srgbClr val="000000"/>
                          </a:solidFill>
                          <a:effectLst/>
                          <a:latin typeface="Calibri" panose="020F0502020204030204" pitchFamily="34" charset="0"/>
                        </a:rPr>
                        <a:t>Myrbetriq ER 8mg/ml Suspension</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Mirabegron</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treatment of:</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Overactive bladder (OAB) in adult patients with symptoms of urge</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urinary incontinence, urgency, and urinary frequency, either alone or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in combination with the muscarinic antagonist </a:t>
                      </a:r>
                      <a:r>
                        <a:rPr lang="en-US" sz="1100" b="0" i="0" u="none" strike="noStrike" dirty="0" err="1">
                          <a:solidFill>
                            <a:srgbClr val="000000"/>
                          </a:solidFill>
                          <a:effectLst/>
                          <a:latin typeface="Calibri" panose="020F0502020204030204" pitchFamily="34" charset="0"/>
                        </a:rPr>
                        <a:t>solifenacin</a:t>
                      </a:r>
                      <a:r>
                        <a:rPr lang="en-US" sz="1100" b="0" i="0" u="none" strike="noStrike" dirty="0">
                          <a:solidFill>
                            <a:srgbClr val="000000"/>
                          </a:solidFill>
                          <a:effectLst/>
                          <a:latin typeface="Calibri" panose="020F0502020204030204" pitchFamily="34" charset="0"/>
                        </a:rPr>
                        <a:t> succinate.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Neurogenic detrusor </a:t>
                      </a:r>
                      <a:r>
                        <a:rPr lang="en-US" sz="1100" b="0" i="0" u="none" strike="noStrike" dirty="0" err="1">
                          <a:solidFill>
                            <a:srgbClr val="000000"/>
                          </a:solidFill>
                          <a:effectLst/>
                          <a:latin typeface="Calibri" panose="020F0502020204030204" pitchFamily="34" charset="0"/>
                        </a:rPr>
                        <a:t>overactivity</a:t>
                      </a:r>
                      <a:r>
                        <a:rPr lang="en-US" sz="1100" b="0" i="0" u="none" strike="noStrike" dirty="0">
                          <a:solidFill>
                            <a:srgbClr val="000000"/>
                          </a:solidFill>
                          <a:effectLst/>
                          <a:latin typeface="Calibri" panose="020F0502020204030204" pitchFamily="34" charset="0"/>
                        </a:rPr>
                        <a:t> (NDO) in pediatric patients aged</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3 years and older and weighing 35 kg or more.</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Urinary Tract Antispasmodics PDL - Non-Preferred</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For ages ≥ 10 years - reason why they cannot take tablets</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661894133"/>
                  </a:ext>
                </a:extLst>
              </a:tr>
            </a:tbl>
          </a:graphicData>
        </a:graphic>
      </p:graphicFrame>
    </p:spTree>
    <p:extLst>
      <p:ext uri="{BB962C8B-B14F-4D97-AF65-F5344CB8AC3E}">
        <p14:creationId xmlns:p14="http://schemas.microsoft.com/office/powerpoint/2010/main" val="3094130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drugs – PDL Edits</a:t>
            </a:r>
            <a:endParaRPr lang="en-US" dirty="0"/>
          </a:p>
        </p:txBody>
      </p:sp>
      <p:sp>
        <p:nvSpPr>
          <p:cNvPr id="4" name="Slide Number Placeholder 3"/>
          <p:cNvSpPr>
            <a:spLocks noGrp="1"/>
          </p:cNvSpPr>
          <p:nvPr>
            <p:ph type="sldNum" sz="quarter" idx="12"/>
          </p:nvPr>
        </p:nvSpPr>
        <p:spPr/>
        <p:txBody>
          <a:bodyPr/>
          <a:lstStyle/>
          <a:p>
            <a:fld id="{A001C670-DC88-4376-AA6B-FD9548DDC9F2}" type="slidenum">
              <a:rPr lang="en-US" smtClean="0"/>
              <a:pPr/>
              <a:t>4</a:t>
            </a:fld>
            <a:endParaRPr lang="en-US" dirty="0"/>
          </a:p>
        </p:txBody>
      </p:sp>
      <p:graphicFrame>
        <p:nvGraphicFramePr>
          <p:cNvPr id="5" name="Content Placeholder 4"/>
          <p:cNvGraphicFramePr>
            <a:graphicFrameLocks/>
          </p:cNvGraphicFramePr>
          <p:nvPr>
            <p:extLst>
              <p:ext uri="{D42A27DB-BD31-4B8C-83A1-F6EECF244321}">
                <p14:modId xmlns:p14="http://schemas.microsoft.com/office/powerpoint/2010/main" val="2246162056"/>
              </p:ext>
            </p:extLst>
          </p:nvPr>
        </p:nvGraphicFramePr>
        <p:xfrm>
          <a:off x="152400" y="1219201"/>
          <a:ext cx="8839200" cy="4082414"/>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1049524180"/>
                    </a:ext>
                  </a:extLst>
                </a:gridCol>
                <a:gridCol w="1600200">
                  <a:extLst>
                    <a:ext uri="{9D8B030D-6E8A-4147-A177-3AD203B41FA5}">
                      <a16:colId xmlns:a16="http://schemas.microsoft.com/office/drawing/2014/main" val="3241170267"/>
                    </a:ext>
                  </a:extLst>
                </a:gridCol>
                <a:gridCol w="5334000">
                  <a:extLst>
                    <a:ext uri="{9D8B030D-6E8A-4147-A177-3AD203B41FA5}">
                      <a16:colId xmlns:a16="http://schemas.microsoft.com/office/drawing/2014/main" val="4290376005"/>
                    </a:ext>
                  </a:extLst>
                </a:gridCol>
              </a:tblGrid>
              <a:tr h="208715">
                <a:tc>
                  <a:txBody>
                    <a:bodyPr/>
                    <a:lstStyle/>
                    <a:p>
                      <a:r>
                        <a:rPr lang="en-US" dirty="0" smtClean="0"/>
                        <a:t>Common</a:t>
                      </a:r>
                      <a:r>
                        <a:rPr lang="en-US" baseline="0" dirty="0" smtClean="0"/>
                        <a:t> Trade</a:t>
                      </a:r>
                      <a:r>
                        <a:rPr lang="en-US" dirty="0" smtClean="0"/>
                        <a:t> Name</a:t>
                      </a:r>
                      <a:endParaRPr lang="en-US" dirty="0"/>
                    </a:p>
                  </a:txBody>
                  <a:tcPr/>
                </a:tc>
                <a:tc>
                  <a:txBody>
                    <a:bodyPr/>
                    <a:lstStyle/>
                    <a:p>
                      <a:r>
                        <a:rPr lang="en-US" dirty="0" smtClean="0"/>
                        <a:t>Ingredient</a:t>
                      </a:r>
                      <a:r>
                        <a:rPr lang="en-US" baseline="0" dirty="0" smtClean="0"/>
                        <a:t> Name</a:t>
                      </a:r>
                      <a:endParaRPr lang="en-US" dirty="0"/>
                    </a:p>
                  </a:txBody>
                  <a:tcPr/>
                </a:tc>
                <a:tc>
                  <a:txBody>
                    <a:bodyPr/>
                    <a:lstStyle/>
                    <a:p>
                      <a:r>
                        <a:rPr lang="en-US" dirty="0" smtClean="0"/>
                        <a:t>Indications</a:t>
                      </a:r>
                      <a:endParaRPr lang="en-US" dirty="0"/>
                    </a:p>
                  </a:txBody>
                  <a:tcPr/>
                </a:tc>
                <a:extLst>
                  <a:ext uri="{0D108BD9-81ED-4DB2-BD59-A6C34878D82A}">
                    <a16:rowId xmlns:a16="http://schemas.microsoft.com/office/drawing/2014/main" val="4261307435"/>
                  </a:ext>
                </a:extLst>
              </a:tr>
              <a:tr h="731519">
                <a:tc>
                  <a:txBody>
                    <a:bodyPr/>
                    <a:lstStyle/>
                    <a:p>
                      <a:pPr algn="l" fontAlgn="t"/>
                      <a:r>
                        <a:rPr lang="en-US" sz="1100" b="0" i="0" u="none" strike="noStrike" dirty="0">
                          <a:solidFill>
                            <a:srgbClr val="000000"/>
                          </a:solidFill>
                          <a:effectLst/>
                          <a:latin typeface="Calibri" panose="020F0502020204030204" pitchFamily="34" charset="0"/>
                        </a:rPr>
                        <a:t>Nix Ultra Solution</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Mineral Oil/Dimethicone</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Specially designed to eliminate hard-to-kill Super Lice, which have developed resistance to many traditional lice treatments. Kills eggs too by suffocation.</a:t>
                      </a:r>
                      <a:br>
                        <a:rPr lang="en-US" sz="1100" b="0" i="0" u="none" strike="noStrike">
                          <a:solidFill>
                            <a:srgbClr val="000000"/>
                          </a:solidFill>
                          <a:effectLst/>
                          <a:latin typeface="Calibri" panose="020F0502020204030204" pitchFamily="34" charset="0"/>
                        </a:rPr>
                      </a:br>
                      <a:r>
                        <a:rPr lang="en-US" sz="1100" b="1" i="0" u="none" strike="noStrike">
                          <a:solidFill>
                            <a:srgbClr val="000000"/>
                          </a:solidFill>
                          <a:effectLst/>
                          <a:latin typeface="Calibri" panose="020F0502020204030204" pitchFamily="34" charset="0"/>
                        </a:rPr>
                        <a:t>Antiparasitics, Topical PDL - Preferred</a:t>
                      </a:r>
                      <a:endParaRPr lang="en-US" sz="11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559235">
                <a:tc>
                  <a:txBody>
                    <a:bodyPr/>
                    <a:lstStyle/>
                    <a:p>
                      <a:pPr algn="l" fontAlgn="t"/>
                      <a:r>
                        <a:rPr lang="en-US" sz="1100" b="0" i="0" u="none" strike="noStrike">
                          <a:solidFill>
                            <a:srgbClr val="000000"/>
                          </a:solidFill>
                          <a:effectLst/>
                          <a:latin typeface="Calibri" panose="020F0502020204030204" pitchFamily="34" charset="0"/>
                        </a:rPr>
                        <a:t>Nymalize 60mg/10ml Solution </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Nimodipine</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Indicated for the improvement of neurological outcome by reducing the incidence and severity of ischemic deficits in adult patients with subarachnoid hemorrhage (SAH) from ruptured intracranial berry aneurysms regardless of their post-ictus neurological condition (i.e., Hunt and Hess Grades I-V).</a:t>
                      </a:r>
                      <a:br>
                        <a:rPr lang="en-US" sz="1100" b="0" i="0" u="none" strike="noStrike">
                          <a:solidFill>
                            <a:srgbClr val="000000"/>
                          </a:solidFill>
                          <a:effectLst/>
                          <a:latin typeface="Calibri" panose="020F0502020204030204" pitchFamily="34" charset="0"/>
                        </a:rPr>
                      </a:br>
                      <a:r>
                        <a:rPr lang="en-US" sz="1100" b="1" i="0" u="none" strike="noStrike">
                          <a:solidFill>
                            <a:srgbClr val="000000"/>
                          </a:solidFill>
                          <a:effectLst/>
                          <a:latin typeface="Calibri" panose="020F0502020204030204" pitchFamily="34" charset="0"/>
                        </a:rPr>
                        <a:t>Calcium Channel Blockers (Dihydropyridines) PDL - Non-Preferred</a:t>
                      </a:r>
                      <a:endParaRPr lang="en-US" sz="11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146943510"/>
                  </a:ext>
                </a:extLst>
              </a:tr>
              <a:tr h="1010484">
                <a:tc>
                  <a:txBody>
                    <a:bodyPr/>
                    <a:lstStyle/>
                    <a:p>
                      <a:pPr algn="l" fontAlgn="t"/>
                      <a:r>
                        <a:rPr lang="en-US" sz="1100" b="0" i="0" u="none" strike="noStrike">
                          <a:solidFill>
                            <a:srgbClr val="000000"/>
                          </a:solidFill>
                          <a:effectLst/>
                          <a:latin typeface="Calibri" panose="020F0502020204030204" pitchFamily="34" charset="0"/>
                        </a:rPr>
                        <a:t>Opzelura 1.5% Cream </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Ruxolitinib Phosphate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topical short-term and non-continuous chronic treatment of mild to moderate atopic dermatitis in non-immunocompromised patients 12 years of age and older whose disease is not adequately controlled with topical prescription therapies or when those therapies are not advisable.</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Atopic Dermatitis Agents, </a:t>
                      </a:r>
                      <a:r>
                        <a:rPr lang="en-US" sz="1100" b="1" i="0" u="none" strike="noStrike" dirty="0" err="1">
                          <a:solidFill>
                            <a:srgbClr val="000000"/>
                          </a:solidFill>
                          <a:effectLst/>
                          <a:latin typeface="Calibri" panose="020F0502020204030204" pitchFamily="34" charset="0"/>
                        </a:rPr>
                        <a:t>Immunomodulators</a:t>
                      </a:r>
                      <a:r>
                        <a:rPr lang="en-US" sz="1100" b="1" i="0" u="none" strike="noStrike" dirty="0">
                          <a:solidFill>
                            <a:srgbClr val="000000"/>
                          </a:solidFill>
                          <a:effectLst/>
                          <a:latin typeface="Calibri" panose="020F0502020204030204" pitchFamily="34" charset="0"/>
                        </a:rPr>
                        <a:t> PDL - Non-Preferred</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Requires T/F of </a:t>
                      </a:r>
                      <a:r>
                        <a:rPr lang="en-US" sz="1100" b="1" i="0" u="none" strike="noStrike" dirty="0" err="1">
                          <a:solidFill>
                            <a:srgbClr val="000000"/>
                          </a:solidFill>
                          <a:effectLst/>
                          <a:latin typeface="Calibri" panose="020F0502020204030204" pitchFamily="34" charset="0"/>
                        </a:rPr>
                        <a:t>Elidel</a:t>
                      </a:r>
                      <a:r>
                        <a:rPr lang="en-US" sz="1100" b="1" i="0" u="none" strike="noStrike" dirty="0">
                          <a:solidFill>
                            <a:srgbClr val="000000"/>
                          </a:solidFill>
                          <a:effectLst/>
                          <a:latin typeface="Calibri" panose="020F0502020204030204" pitchFamily="34" charset="0"/>
                        </a:rPr>
                        <a:t> AND T/F of generic </a:t>
                      </a:r>
                      <a:r>
                        <a:rPr lang="en-US" sz="1100" b="1" i="0" u="none" strike="noStrike" dirty="0" err="1">
                          <a:solidFill>
                            <a:srgbClr val="000000"/>
                          </a:solidFill>
                          <a:effectLst/>
                          <a:latin typeface="Calibri" panose="020F0502020204030204" pitchFamily="34" charset="0"/>
                        </a:rPr>
                        <a:t>Protopic</a:t>
                      </a:r>
                      <a:r>
                        <a:rPr lang="en-US" sz="1100" b="1" i="0" u="none" strike="noStrike" dirty="0">
                          <a:solidFill>
                            <a:srgbClr val="000000"/>
                          </a:solidFill>
                          <a:effectLst/>
                          <a:latin typeface="Calibri" panose="020F0502020204030204" pitchFamily="34" charset="0"/>
                        </a:rPr>
                        <a:t> AND letter of medical necessity.  </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Dose opt of 60g/month</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562383602"/>
                  </a:ext>
                </a:extLst>
              </a:tr>
              <a:tr h="509705">
                <a:tc>
                  <a:txBody>
                    <a:bodyPr/>
                    <a:lstStyle/>
                    <a:p>
                      <a:pPr algn="l" fontAlgn="t"/>
                      <a:r>
                        <a:rPr lang="en-US" sz="1100" b="0" i="0" u="none" strike="noStrike">
                          <a:solidFill>
                            <a:srgbClr val="000000"/>
                          </a:solidFill>
                          <a:effectLst/>
                          <a:latin typeface="Calibri" panose="020F0502020204030204" pitchFamily="34" charset="0"/>
                        </a:rPr>
                        <a:t>Saphnelo 300mg/2ml Vial</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Anifrolumab-Fnia</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treatment of adult patients with moderate to severe systemic lupus erythematosus (SLE), who are receiving standard therapy.</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Targeted Immune Modulators, Select Agents PDL - Non-Preferred</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Step of </a:t>
                      </a:r>
                      <a:r>
                        <a:rPr lang="en-US" sz="1100" b="1" i="0" u="none" strike="noStrike" dirty="0" err="1">
                          <a:solidFill>
                            <a:srgbClr val="000000"/>
                          </a:solidFill>
                          <a:effectLst/>
                          <a:latin typeface="Calibri" panose="020F0502020204030204" pitchFamily="34" charset="0"/>
                        </a:rPr>
                        <a:t>Benlysta</a:t>
                      </a:r>
                      <a:r>
                        <a:rPr lang="en-US" sz="1100" b="1" i="0" u="none" strike="noStrike" dirty="0">
                          <a:solidFill>
                            <a:srgbClr val="000000"/>
                          </a:solidFill>
                          <a:effectLst/>
                          <a:latin typeface="Calibri" panose="020F0502020204030204" pitchFamily="34" charset="0"/>
                        </a:rPr>
                        <a:t> required.</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005330938"/>
                  </a:ext>
                </a:extLst>
              </a:tr>
            </a:tbl>
          </a:graphicData>
        </a:graphic>
      </p:graphicFrame>
    </p:spTree>
    <p:extLst>
      <p:ext uri="{BB962C8B-B14F-4D97-AF65-F5344CB8AC3E}">
        <p14:creationId xmlns:p14="http://schemas.microsoft.com/office/powerpoint/2010/main" val="2811115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drugs – Open Access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2438148"/>
              </p:ext>
            </p:extLst>
          </p:nvPr>
        </p:nvGraphicFramePr>
        <p:xfrm>
          <a:off x="304800" y="1371601"/>
          <a:ext cx="8610600" cy="1571594"/>
        </p:xfrm>
        <a:graphic>
          <a:graphicData uri="http://schemas.openxmlformats.org/drawingml/2006/table">
            <a:tbl>
              <a:tblPr firstRow="1" bandRow="1">
                <a:tableStyleId>{5C22544A-7EE6-4342-B048-85BDC9FD1C3A}</a:tableStyleId>
              </a:tblPr>
              <a:tblGrid>
                <a:gridCol w="2026023">
                  <a:extLst>
                    <a:ext uri="{9D8B030D-6E8A-4147-A177-3AD203B41FA5}">
                      <a16:colId xmlns:a16="http://schemas.microsoft.com/office/drawing/2014/main" val="1049524180"/>
                    </a:ext>
                  </a:extLst>
                </a:gridCol>
                <a:gridCol w="2279277">
                  <a:extLst>
                    <a:ext uri="{9D8B030D-6E8A-4147-A177-3AD203B41FA5}">
                      <a16:colId xmlns:a16="http://schemas.microsoft.com/office/drawing/2014/main" val="3241170267"/>
                    </a:ext>
                  </a:extLst>
                </a:gridCol>
                <a:gridCol w="4305300">
                  <a:extLst>
                    <a:ext uri="{9D8B030D-6E8A-4147-A177-3AD203B41FA5}">
                      <a16:colId xmlns:a16="http://schemas.microsoft.com/office/drawing/2014/main" val="4290376005"/>
                    </a:ext>
                  </a:extLst>
                </a:gridCol>
              </a:tblGrid>
              <a:tr h="670617">
                <a:tc>
                  <a:txBody>
                    <a:bodyPr/>
                    <a:lstStyle/>
                    <a:p>
                      <a:r>
                        <a:rPr lang="en-US" dirty="0" smtClean="0"/>
                        <a:t>Common</a:t>
                      </a:r>
                      <a:r>
                        <a:rPr lang="en-US" baseline="0" dirty="0" smtClean="0"/>
                        <a:t> Trade</a:t>
                      </a:r>
                      <a:r>
                        <a:rPr lang="en-US" dirty="0" smtClean="0"/>
                        <a:t> Name</a:t>
                      </a:r>
                      <a:endParaRPr lang="en-US" dirty="0"/>
                    </a:p>
                  </a:txBody>
                  <a:tcPr/>
                </a:tc>
                <a:tc>
                  <a:txBody>
                    <a:bodyPr/>
                    <a:lstStyle/>
                    <a:p>
                      <a:r>
                        <a:rPr lang="en-US" dirty="0" smtClean="0"/>
                        <a:t>Ingredient</a:t>
                      </a:r>
                      <a:r>
                        <a:rPr lang="en-US" baseline="0" dirty="0" smtClean="0"/>
                        <a:t> Name</a:t>
                      </a:r>
                      <a:endParaRPr lang="en-US" dirty="0"/>
                    </a:p>
                  </a:txBody>
                  <a:tcPr/>
                </a:tc>
                <a:tc>
                  <a:txBody>
                    <a:bodyPr/>
                    <a:lstStyle/>
                    <a:p>
                      <a:r>
                        <a:rPr lang="en-US" dirty="0" smtClean="0"/>
                        <a:t>Indications</a:t>
                      </a:r>
                      <a:endParaRPr lang="en-US" dirty="0"/>
                    </a:p>
                  </a:txBody>
                  <a:tcPr/>
                </a:tc>
                <a:extLst>
                  <a:ext uri="{0D108BD9-81ED-4DB2-BD59-A6C34878D82A}">
                    <a16:rowId xmlns:a16="http://schemas.microsoft.com/office/drawing/2014/main" val="4261307435"/>
                  </a:ext>
                </a:extLst>
              </a:tr>
              <a:tr h="388532">
                <a:tc>
                  <a:txBody>
                    <a:bodyPr/>
                    <a:lstStyle/>
                    <a:p>
                      <a:pPr algn="l" fontAlgn="t"/>
                      <a:r>
                        <a:rPr lang="en-US" sz="1100" b="0" i="0" u="none" strike="noStrike" dirty="0" err="1">
                          <a:solidFill>
                            <a:srgbClr val="000000"/>
                          </a:solidFill>
                          <a:effectLst/>
                          <a:latin typeface="Calibri" panose="020F0502020204030204" pitchFamily="34" charset="0"/>
                        </a:rPr>
                        <a:t>Hexatrione</a:t>
                      </a:r>
                      <a:r>
                        <a:rPr lang="en-US" sz="1100" b="0" i="0" u="none" strike="noStrike" dirty="0">
                          <a:solidFill>
                            <a:srgbClr val="000000"/>
                          </a:solidFill>
                          <a:effectLst/>
                          <a:latin typeface="Calibri" panose="020F0502020204030204" pitchFamily="34" charset="0"/>
                        </a:rPr>
                        <a:t> 40mg/2ml Ampule </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Triamcinolone Hexacetonide</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Indicated in rheumatological conditions.</a:t>
                      </a:r>
                    </a:p>
                  </a:txBody>
                  <a:tcPr marL="9525" marR="9525" marT="9525" marB="0"/>
                </a:tc>
                <a:extLst>
                  <a:ext uri="{0D108BD9-81ED-4DB2-BD59-A6C34878D82A}">
                    <a16:rowId xmlns:a16="http://schemas.microsoft.com/office/drawing/2014/main" val="2833683311"/>
                  </a:ext>
                </a:extLst>
              </a:tr>
              <a:tr h="388532">
                <a:tc>
                  <a:txBody>
                    <a:bodyPr/>
                    <a:lstStyle/>
                    <a:p>
                      <a:pPr algn="l" fontAlgn="t"/>
                      <a:r>
                        <a:rPr lang="en-US" sz="1100" b="0" i="0" u="none" strike="noStrike">
                          <a:solidFill>
                            <a:srgbClr val="000000"/>
                          </a:solidFill>
                          <a:effectLst/>
                          <a:latin typeface="Calibri" panose="020F0502020204030204" pitchFamily="34" charset="0"/>
                        </a:rPr>
                        <a:t>Rezurock 200mg Tablet</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Belumosudil Mesylate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treatment of adult and pediatric patients 12 years and older with chronic graft-versus-host disease (chronic GVHD) after failure of at least two prior lines of systemic therapy.</a:t>
                      </a:r>
                    </a:p>
                  </a:txBody>
                  <a:tcPr marL="9525" marR="9525" marT="9525" marB="0"/>
                </a:tc>
                <a:extLst>
                  <a:ext uri="{0D108BD9-81ED-4DB2-BD59-A6C34878D82A}">
                    <a16:rowId xmlns:a16="http://schemas.microsoft.com/office/drawing/2014/main" val="675883612"/>
                  </a:ext>
                </a:extLst>
              </a:tr>
            </a:tbl>
          </a:graphicData>
        </a:graphic>
      </p:graphicFrame>
      <p:sp>
        <p:nvSpPr>
          <p:cNvPr id="4" name="Slide Number Placeholder 3"/>
          <p:cNvSpPr>
            <a:spLocks noGrp="1"/>
          </p:cNvSpPr>
          <p:nvPr>
            <p:ph type="sldNum" sz="quarter" idx="12"/>
          </p:nvPr>
        </p:nvSpPr>
        <p:spPr/>
        <p:txBody>
          <a:bodyPr/>
          <a:lstStyle/>
          <a:p>
            <a:fld id="{A001C670-DC88-4376-AA6B-FD9548DDC9F2}" type="slidenum">
              <a:rPr lang="en-US" smtClean="0"/>
              <a:pPr/>
              <a:t>5</a:t>
            </a:fld>
            <a:endParaRPr lang="en-US" dirty="0"/>
          </a:p>
        </p:txBody>
      </p:sp>
    </p:spTree>
    <p:extLst>
      <p:ext uri="{BB962C8B-B14F-4D97-AF65-F5344CB8AC3E}">
        <p14:creationId xmlns:p14="http://schemas.microsoft.com/office/powerpoint/2010/main" val="1107198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drugs – PA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77417541"/>
              </p:ext>
            </p:extLst>
          </p:nvPr>
        </p:nvGraphicFramePr>
        <p:xfrm>
          <a:off x="304800" y="1371601"/>
          <a:ext cx="8610600" cy="4890192"/>
        </p:xfrm>
        <a:graphic>
          <a:graphicData uri="http://schemas.openxmlformats.org/drawingml/2006/table">
            <a:tbl>
              <a:tblPr firstRow="1" bandRow="1">
                <a:tableStyleId>{5C22544A-7EE6-4342-B048-85BDC9FD1C3A}</a:tableStyleId>
              </a:tblPr>
              <a:tblGrid>
                <a:gridCol w="2026023">
                  <a:extLst>
                    <a:ext uri="{9D8B030D-6E8A-4147-A177-3AD203B41FA5}">
                      <a16:colId xmlns:a16="http://schemas.microsoft.com/office/drawing/2014/main" val="1049524180"/>
                    </a:ext>
                  </a:extLst>
                </a:gridCol>
                <a:gridCol w="2279277">
                  <a:extLst>
                    <a:ext uri="{9D8B030D-6E8A-4147-A177-3AD203B41FA5}">
                      <a16:colId xmlns:a16="http://schemas.microsoft.com/office/drawing/2014/main" val="3241170267"/>
                    </a:ext>
                  </a:extLst>
                </a:gridCol>
                <a:gridCol w="4305300">
                  <a:extLst>
                    <a:ext uri="{9D8B030D-6E8A-4147-A177-3AD203B41FA5}">
                      <a16:colId xmlns:a16="http://schemas.microsoft.com/office/drawing/2014/main" val="4290376005"/>
                    </a:ext>
                  </a:extLst>
                </a:gridCol>
              </a:tblGrid>
              <a:tr h="670617">
                <a:tc>
                  <a:txBody>
                    <a:bodyPr/>
                    <a:lstStyle/>
                    <a:p>
                      <a:r>
                        <a:rPr lang="en-US" dirty="0" smtClean="0"/>
                        <a:t>Common</a:t>
                      </a:r>
                      <a:r>
                        <a:rPr lang="en-US" baseline="0" dirty="0" smtClean="0"/>
                        <a:t> Trade</a:t>
                      </a:r>
                      <a:r>
                        <a:rPr lang="en-US" dirty="0" smtClean="0"/>
                        <a:t> Name</a:t>
                      </a:r>
                      <a:endParaRPr lang="en-US" dirty="0"/>
                    </a:p>
                  </a:txBody>
                  <a:tcPr/>
                </a:tc>
                <a:tc>
                  <a:txBody>
                    <a:bodyPr/>
                    <a:lstStyle/>
                    <a:p>
                      <a:r>
                        <a:rPr lang="en-US" dirty="0" smtClean="0"/>
                        <a:t>Ingredient</a:t>
                      </a:r>
                      <a:r>
                        <a:rPr lang="en-US" baseline="0" dirty="0" smtClean="0"/>
                        <a:t> Name</a:t>
                      </a:r>
                      <a:endParaRPr lang="en-US" dirty="0"/>
                    </a:p>
                  </a:txBody>
                  <a:tcPr/>
                </a:tc>
                <a:tc>
                  <a:txBody>
                    <a:bodyPr/>
                    <a:lstStyle/>
                    <a:p>
                      <a:r>
                        <a:rPr lang="en-US" dirty="0" smtClean="0"/>
                        <a:t>Indications</a:t>
                      </a:r>
                      <a:endParaRPr lang="en-US" dirty="0"/>
                    </a:p>
                  </a:txBody>
                  <a:tcPr/>
                </a:tc>
                <a:extLst>
                  <a:ext uri="{0D108BD9-81ED-4DB2-BD59-A6C34878D82A}">
                    <a16:rowId xmlns:a16="http://schemas.microsoft.com/office/drawing/2014/main" val="4261307435"/>
                  </a:ext>
                </a:extLst>
              </a:tr>
              <a:tr h="388532">
                <a:tc>
                  <a:txBody>
                    <a:bodyPr/>
                    <a:lstStyle/>
                    <a:p>
                      <a:pPr algn="l" fontAlgn="t"/>
                      <a:r>
                        <a:rPr lang="en-US" sz="1100" b="0" i="0" u="none" strike="noStrike" dirty="0" err="1">
                          <a:solidFill>
                            <a:srgbClr val="000000"/>
                          </a:solidFill>
                          <a:effectLst/>
                          <a:latin typeface="Calibri" panose="020F0502020204030204" pitchFamily="34" charset="0"/>
                        </a:rPr>
                        <a:t>Accrufer</a:t>
                      </a:r>
                      <a:r>
                        <a:rPr lang="en-US" sz="1100" b="0" i="0" u="none" strike="noStrike" dirty="0">
                          <a:solidFill>
                            <a:srgbClr val="000000"/>
                          </a:solidFill>
                          <a:effectLst/>
                          <a:latin typeface="Calibri" panose="020F0502020204030204" pitchFamily="34" charset="0"/>
                        </a:rPr>
                        <a:t> 300mg Capsule </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Ferric Maltol</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treatment of iron deficiency in adults.</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Requires MHD review</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Trial and failure of one of MHD’s OTC oral iron products</a:t>
                      </a:r>
                      <a:br>
                        <a:rPr lang="en-US" sz="1100" b="1" i="0" u="none" strike="noStrike" dirty="0">
                          <a:solidFill>
                            <a:srgbClr val="000000"/>
                          </a:solidFill>
                          <a:effectLst/>
                          <a:latin typeface="Calibri" panose="020F0502020204030204" pitchFamily="34" charset="0"/>
                        </a:rPr>
                      </a:br>
                      <a:r>
                        <a:rPr lang="en-US" sz="1100" b="1" i="0" u="none" strike="noStrike" dirty="0" smtClean="0">
                          <a:solidFill>
                            <a:srgbClr val="000000"/>
                          </a:solidFill>
                          <a:effectLst/>
                          <a:latin typeface="Calibri" panose="020F0502020204030204" pitchFamily="34" charset="0"/>
                        </a:rPr>
                        <a:t>Must provide medical necessity and reason</a:t>
                      </a:r>
                      <a:r>
                        <a:rPr lang="en-US" sz="1100" b="1" i="0" u="none" strike="noStrike" baseline="0" dirty="0" smtClean="0">
                          <a:solidFill>
                            <a:srgbClr val="000000"/>
                          </a:solidFill>
                          <a:effectLst/>
                          <a:latin typeface="Calibri" panose="020F0502020204030204" pitchFamily="34" charset="0"/>
                        </a:rPr>
                        <a:t> why other oral products are not able to be used beyond GI upset.</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388532">
                <a:tc>
                  <a:txBody>
                    <a:bodyPr/>
                    <a:lstStyle/>
                    <a:p>
                      <a:pPr algn="l" fontAlgn="t"/>
                      <a:r>
                        <a:rPr lang="en-US" sz="1100" b="0" i="0" u="none" strike="noStrike">
                          <a:solidFill>
                            <a:srgbClr val="000000"/>
                          </a:solidFill>
                          <a:effectLst/>
                          <a:latin typeface="Calibri" panose="020F0502020204030204" pitchFamily="34" charset="0"/>
                        </a:rPr>
                        <a:t>Artesunate 110mg Vial</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Artesunate</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initial treatment of severe malaria in adult and pediatric patients. Treatment of severe malaria with </a:t>
                      </a:r>
                      <a:r>
                        <a:rPr lang="en-US" sz="1100" b="0" i="0" u="none" strike="noStrike" dirty="0" err="1">
                          <a:solidFill>
                            <a:srgbClr val="000000"/>
                          </a:solidFill>
                          <a:effectLst/>
                          <a:latin typeface="Calibri" panose="020F0502020204030204" pitchFamily="34" charset="0"/>
                        </a:rPr>
                        <a:t>Artesunate</a:t>
                      </a:r>
                      <a:r>
                        <a:rPr lang="en-US" sz="1100" b="0" i="0" u="none" strike="noStrike" dirty="0">
                          <a:solidFill>
                            <a:srgbClr val="000000"/>
                          </a:solidFill>
                          <a:effectLst/>
                          <a:latin typeface="Calibri" panose="020F0502020204030204" pitchFamily="34" charset="0"/>
                        </a:rPr>
                        <a:t> for Injection should always be followed by a complete treatment course of an appropriate oral antimalarial regimen.</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Diagnosis of Severe Malaria</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If Malaria is P. </a:t>
                      </a:r>
                      <a:r>
                        <a:rPr lang="en-US" sz="1100" b="1" i="0" u="none" strike="noStrike" dirty="0" err="1">
                          <a:solidFill>
                            <a:srgbClr val="000000"/>
                          </a:solidFill>
                          <a:effectLst/>
                          <a:latin typeface="Calibri" panose="020F0502020204030204" pitchFamily="34" charset="0"/>
                        </a:rPr>
                        <a:t>Vivax</a:t>
                      </a:r>
                      <a:r>
                        <a:rPr lang="en-US" sz="1100" b="1" i="0" u="none" strike="noStrike" dirty="0">
                          <a:solidFill>
                            <a:srgbClr val="000000"/>
                          </a:solidFill>
                          <a:effectLst/>
                          <a:latin typeface="Calibri" panose="020F0502020204030204" pitchFamily="34" charset="0"/>
                        </a:rPr>
                        <a:t> or P. </a:t>
                      </a:r>
                      <a:r>
                        <a:rPr lang="en-US" sz="1100" b="1" i="0" u="none" strike="noStrike" dirty="0" err="1">
                          <a:solidFill>
                            <a:srgbClr val="000000"/>
                          </a:solidFill>
                          <a:effectLst/>
                          <a:latin typeface="Calibri" panose="020F0502020204030204" pitchFamily="34" charset="0"/>
                        </a:rPr>
                        <a:t>Ovale</a:t>
                      </a:r>
                      <a:r>
                        <a:rPr lang="en-US" sz="1100" b="1" i="0" u="none" strike="noStrike" dirty="0">
                          <a:solidFill>
                            <a:srgbClr val="000000"/>
                          </a:solidFill>
                          <a:effectLst/>
                          <a:latin typeface="Calibri" panose="020F0502020204030204" pitchFamily="34" charset="0"/>
                        </a:rPr>
                        <a:t> must be given with another antimalarial agent (such as </a:t>
                      </a:r>
                      <a:r>
                        <a:rPr lang="en-US" sz="1100" b="1" i="0" u="none" strike="noStrike" dirty="0" err="1">
                          <a:solidFill>
                            <a:srgbClr val="000000"/>
                          </a:solidFill>
                          <a:effectLst/>
                          <a:latin typeface="Calibri" panose="020F0502020204030204" pitchFamily="34" charset="0"/>
                        </a:rPr>
                        <a:t>primaquine</a:t>
                      </a:r>
                      <a:r>
                        <a:rPr lang="en-US" sz="1100" b="1" i="0" u="none" strike="noStrike" dirty="0">
                          <a:solidFill>
                            <a:srgbClr val="000000"/>
                          </a:solidFill>
                          <a:effectLst/>
                          <a:latin typeface="Calibri" panose="020F0502020204030204" pitchFamily="34" charset="0"/>
                        </a:rPr>
                        <a:t>) that is active against the </a:t>
                      </a:r>
                      <a:r>
                        <a:rPr lang="en-US" sz="1100" b="1" i="0" u="none" strike="noStrike" dirty="0" err="1">
                          <a:solidFill>
                            <a:srgbClr val="000000"/>
                          </a:solidFill>
                          <a:effectLst/>
                          <a:latin typeface="Calibri" panose="020F0502020204030204" pitchFamily="34" charset="0"/>
                        </a:rPr>
                        <a:t>hypnozoite</a:t>
                      </a:r>
                      <a:r>
                        <a:rPr lang="en-US" sz="1100" b="1" i="0" u="none" strike="noStrike" dirty="0">
                          <a:solidFill>
                            <a:srgbClr val="000000"/>
                          </a:solidFill>
                          <a:effectLst/>
                          <a:latin typeface="Calibri" panose="020F0502020204030204" pitchFamily="34" charset="0"/>
                        </a:rPr>
                        <a:t> liver stage</a:t>
                      </a:r>
                      <a:r>
                        <a:rPr lang="en-US" sz="1100" b="0" i="0" u="none" strike="noStrike" dirty="0">
                          <a:solidFill>
                            <a:srgbClr val="000000"/>
                          </a:solidFill>
                          <a:effectLst/>
                          <a:latin typeface="Calibri" panose="020F0502020204030204" pitchFamily="34" charset="0"/>
                        </a:rPr>
                        <a:t/>
                      </a:r>
                      <a:br>
                        <a:rPr lang="en-US" sz="1100" b="0" i="0" u="none" strike="noStrike" dirty="0">
                          <a:solidFill>
                            <a:srgbClr val="000000"/>
                          </a:solidFill>
                          <a:effectLst/>
                          <a:latin typeface="Calibri" panose="020F0502020204030204" pitchFamily="34" charset="0"/>
                        </a:rPr>
                      </a:b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72286183"/>
                  </a:ext>
                </a:extLst>
              </a:tr>
              <a:tr h="388532">
                <a:tc>
                  <a:txBody>
                    <a:bodyPr/>
                    <a:lstStyle/>
                    <a:p>
                      <a:pPr algn="l" fontAlgn="t"/>
                      <a:r>
                        <a:rPr lang="en-US" sz="1100" b="0" i="0" u="none" strike="noStrike">
                          <a:solidFill>
                            <a:srgbClr val="000000"/>
                          </a:solidFill>
                          <a:effectLst/>
                          <a:latin typeface="Calibri" panose="020F0502020204030204" pitchFamily="34" charset="0"/>
                        </a:rPr>
                        <a:t>Hydroxychloroquine 100mg Tablet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Hydroxychloroquine 300mg Tablet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Hydroxychloroquine 400mg Tablet</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Hydroxychloroquine Sulfate</a:t>
                      </a:r>
                      <a:br>
                        <a:rPr lang="en-US" sz="1100" b="0" i="0" u="none" strike="noStrike">
                          <a:solidFill>
                            <a:srgbClr val="000000"/>
                          </a:solidFill>
                          <a:effectLst/>
                          <a:latin typeface="Calibri" panose="020F0502020204030204" pitchFamily="34" charset="0"/>
                        </a:rPr>
                      </a:b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Treatment of uncomplicated malaria due to Plasmodium falciparum, Plasmodium </a:t>
                      </a:r>
                      <a:r>
                        <a:rPr lang="en-US" sz="1100" b="0" i="0" u="none" strike="noStrike" dirty="0" err="1">
                          <a:solidFill>
                            <a:srgbClr val="000000"/>
                          </a:solidFill>
                          <a:effectLst/>
                          <a:latin typeface="Calibri" panose="020F0502020204030204" pitchFamily="34" charset="0"/>
                        </a:rPr>
                        <a:t>malariae</a:t>
                      </a:r>
                      <a:r>
                        <a:rPr lang="en-US" sz="1100" b="0" i="0" u="none" strike="noStrike" dirty="0">
                          <a:solidFill>
                            <a:srgbClr val="000000"/>
                          </a:solidFill>
                          <a:effectLst/>
                          <a:latin typeface="Calibri" panose="020F0502020204030204" pitchFamily="34" charset="0"/>
                        </a:rPr>
                        <a:t>, Plasmodium </a:t>
                      </a:r>
                      <a:r>
                        <a:rPr lang="en-US" sz="1100" b="0" i="0" u="none" strike="noStrike" dirty="0" err="1">
                          <a:solidFill>
                            <a:srgbClr val="000000"/>
                          </a:solidFill>
                          <a:effectLst/>
                          <a:latin typeface="Calibri" panose="020F0502020204030204" pitchFamily="34" charset="0"/>
                        </a:rPr>
                        <a:t>ovale</a:t>
                      </a:r>
                      <a:r>
                        <a:rPr lang="en-US" sz="1100" b="0" i="0" u="none" strike="noStrike" dirty="0">
                          <a:solidFill>
                            <a:srgbClr val="000000"/>
                          </a:solidFill>
                          <a:effectLst/>
                          <a:latin typeface="Calibri" panose="020F0502020204030204" pitchFamily="34" charset="0"/>
                        </a:rPr>
                        <a:t>, and Plasmodium </a:t>
                      </a:r>
                      <a:r>
                        <a:rPr lang="en-US" sz="1100" b="0" i="0" u="none" strike="noStrike" dirty="0" err="1">
                          <a:solidFill>
                            <a:srgbClr val="000000"/>
                          </a:solidFill>
                          <a:effectLst/>
                          <a:latin typeface="Calibri" panose="020F0502020204030204" pitchFamily="34" charset="0"/>
                        </a:rPr>
                        <a:t>vivax</a:t>
                      </a:r>
                      <a:r>
                        <a:rPr lang="en-US" sz="1100" b="0" i="0" u="none" strike="noStrike" dirty="0">
                          <a:solidFill>
                            <a:srgbClr val="000000"/>
                          </a:solidFill>
                          <a:effectLst/>
                          <a:latin typeface="Calibri" panose="020F0502020204030204" pitchFamily="34" charset="0"/>
                        </a:rPr>
                        <a:t> in adult and pediatric patients.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Prophylaxis of malaria in geographic areas where chloroquine resistance is not reported in adult and pediatric patients.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Treatment of rheumatoid arthritis in adults.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Treatment of systemic lupus erythematosus in adults.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Treatment of chronic discoid lupus erythematosus in adults</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Must show medical necessity as to why </a:t>
                      </a:r>
                      <a:r>
                        <a:rPr lang="en-US" sz="1100" b="1" i="0" u="none" strike="noStrike" dirty="0" smtClean="0">
                          <a:solidFill>
                            <a:srgbClr val="000000"/>
                          </a:solidFill>
                          <a:effectLst/>
                          <a:latin typeface="Calibri" panose="020F0502020204030204" pitchFamily="34" charset="0"/>
                        </a:rPr>
                        <a:t>the participant </a:t>
                      </a:r>
                      <a:r>
                        <a:rPr lang="en-US" sz="1100" b="1" i="0" u="none" strike="noStrike" dirty="0">
                          <a:solidFill>
                            <a:srgbClr val="000000"/>
                          </a:solidFill>
                          <a:effectLst/>
                          <a:latin typeface="Calibri" panose="020F0502020204030204" pitchFamily="34" charset="0"/>
                        </a:rPr>
                        <a:t>can't use the 200mg tablets </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01503218"/>
                  </a:ext>
                </a:extLst>
              </a:tr>
            </a:tbl>
          </a:graphicData>
        </a:graphic>
      </p:graphicFrame>
      <p:sp>
        <p:nvSpPr>
          <p:cNvPr id="4" name="Slide Number Placeholder 3"/>
          <p:cNvSpPr>
            <a:spLocks noGrp="1"/>
          </p:cNvSpPr>
          <p:nvPr>
            <p:ph type="sldNum" sz="quarter" idx="12"/>
          </p:nvPr>
        </p:nvSpPr>
        <p:spPr/>
        <p:txBody>
          <a:bodyPr/>
          <a:lstStyle/>
          <a:p>
            <a:fld id="{A001C670-DC88-4376-AA6B-FD9548DDC9F2}" type="slidenum">
              <a:rPr lang="en-US" smtClean="0"/>
              <a:pPr/>
              <a:t>6</a:t>
            </a:fld>
            <a:endParaRPr lang="en-US" dirty="0"/>
          </a:p>
        </p:txBody>
      </p:sp>
    </p:spTree>
    <p:extLst>
      <p:ext uri="{BB962C8B-B14F-4D97-AF65-F5344CB8AC3E}">
        <p14:creationId xmlns:p14="http://schemas.microsoft.com/office/powerpoint/2010/main" val="3867250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drugs – PA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73215887"/>
              </p:ext>
            </p:extLst>
          </p:nvPr>
        </p:nvGraphicFramePr>
        <p:xfrm>
          <a:off x="304800" y="1371601"/>
          <a:ext cx="8610600" cy="3539547"/>
        </p:xfrm>
        <a:graphic>
          <a:graphicData uri="http://schemas.openxmlformats.org/drawingml/2006/table">
            <a:tbl>
              <a:tblPr firstRow="1" bandRow="1">
                <a:tableStyleId>{5C22544A-7EE6-4342-B048-85BDC9FD1C3A}</a:tableStyleId>
              </a:tblPr>
              <a:tblGrid>
                <a:gridCol w="2026023">
                  <a:extLst>
                    <a:ext uri="{9D8B030D-6E8A-4147-A177-3AD203B41FA5}">
                      <a16:colId xmlns:a16="http://schemas.microsoft.com/office/drawing/2014/main" val="1049524180"/>
                    </a:ext>
                  </a:extLst>
                </a:gridCol>
                <a:gridCol w="2279277">
                  <a:extLst>
                    <a:ext uri="{9D8B030D-6E8A-4147-A177-3AD203B41FA5}">
                      <a16:colId xmlns:a16="http://schemas.microsoft.com/office/drawing/2014/main" val="3241170267"/>
                    </a:ext>
                  </a:extLst>
                </a:gridCol>
                <a:gridCol w="4305300">
                  <a:extLst>
                    <a:ext uri="{9D8B030D-6E8A-4147-A177-3AD203B41FA5}">
                      <a16:colId xmlns:a16="http://schemas.microsoft.com/office/drawing/2014/main" val="4290376005"/>
                    </a:ext>
                  </a:extLst>
                </a:gridCol>
              </a:tblGrid>
              <a:tr h="670617">
                <a:tc>
                  <a:txBody>
                    <a:bodyPr/>
                    <a:lstStyle/>
                    <a:p>
                      <a:r>
                        <a:rPr lang="en-US" dirty="0" smtClean="0"/>
                        <a:t>Common</a:t>
                      </a:r>
                      <a:r>
                        <a:rPr lang="en-US" baseline="0" dirty="0" smtClean="0"/>
                        <a:t> Trade</a:t>
                      </a:r>
                      <a:r>
                        <a:rPr lang="en-US" dirty="0" smtClean="0"/>
                        <a:t> Name</a:t>
                      </a:r>
                      <a:endParaRPr lang="en-US" dirty="0"/>
                    </a:p>
                  </a:txBody>
                  <a:tcPr/>
                </a:tc>
                <a:tc>
                  <a:txBody>
                    <a:bodyPr/>
                    <a:lstStyle/>
                    <a:p>
                      <a:r>
                        <a:rPr lang="en-US" dirty="0" smtClean="0"/>
                        <a:t>Ingredient</a:t>
                      </a:r>
                      <a:r>
                        <a:rPr lang="en-US" baseline="0" dirty="0" smtClean="0"/>
                        <a:t> Name</a:t>
                      </a:r>
                      <a:endParaRPr lang="en-US" dirty="0"/>
                    </a:p>
                  </a:txBody>
                  <a:tcPr/>
                </a:tc>
                <a:tc>
                  <a:txBody>
                    <a:bodyPr/>
                    <a:lstStyle/>
                    <a:p>
                      <a:r>
                        <a:rPr lang="en-US" dirty="0" smtClean="0"/>
                        <a:t>Indications</a:t>
                      </a:r>
                      <a:endParaRPr lang="en-US" dirty="0"/>
                    </a:p>
                  </a:txBody>
                  <a:tcPr/>
                </a:tc>
                <a:extLst>
                  <a:ext uri="{0D108BD9-81ED-4DB2-BD59-A6C34878D82A}">
                    <a16:rowId xmlns:a16="http://schemas.microsoft.com/office/drawing/2014/main" val="4261307435"/>
                  </a:ext>
                </a:extLst>
              </a:tr>
              <a:tr h="388532">
                <a:tc>
                  <a:txBody>
                    <a:bodyPr/>
                    <a:lstStyle/>
                    <a:p>
                      <a:pPr algn="l" fontAlgn="t"/>
                      <a:r>
                        <a:rPr lang="fr-FR" sz="1100" b="0" i="0" u="none" strike="noStrike" dirty="0" err="1">
                          <a:solidFill>
                            <a:srgbClr val="000000"/>
                          </a:solidFill>
                          <a:effectLst/>
                          <a:latin typeface="Calibri" panose="020F0502020204030204" pitchFamily="34" charset="0"/>
                        </a:rPr>
                        <a:t>Tirosint</a:t>
                      </a:r>
                      <a:r>
                        <a:rPr lang="fr-FR" sz="1100" b="0" i="0" u="none" strike="noStrike" dirty="0">
                          <a:solidFill>
                            <a:srgbClr val="000000"/>
                          </a:solidFill>
                          <a:effectLst/>
                          <a:latin typeface="Calibri" panose="020F0502020204030204" pitchFamily="34" charset="0"/>
                        </a:rPr>
                        <a:t>-Sol 37.5mcg/ml Solution </a:t>
                      </a:r>
                      <a:br>
                        <a:rPr lang="fr-FR" sz="1100" b="0" i="0" u="none" strike="noStrike" dirty="0">
                          <a:solidFill>
                            <a:srgbClr val="000000"/>
                          </a:solidFill>
                          <a:effectLst/>
                          <a:latin typeface="Calibri" panose="020F0502020204030204" pitchFamily="34" charset="0"/>
                        </a:rPr>
                      </a:br>
                      <a:r>
                        <a:rPr lang="fr-FR" sz="1100" b="0" i="0" u="none" strike="noStrike" dirty="0" err="1">
                          <a:solidFill>
                            <a:srgbClr val="000000"/>
                          </a:solidFill>
                          <a:effectLst/>
                          <a:latin typeface="Calibri" panose="020F0502020204030204" pitchFamily="34" charset="0"/>
                        </a:rPr>
                        <a:t>Tirosint</a:t>
                      </a:r>
                      <a:r>
                        <a:rPr lang="fr-FR" sz="1100" b="0" i="0" u="none" strike="noStrike" dirty="0">
                          <a:solidFill>
                            <a:srgbClr val="000000"/>
                          </a:solidFill>
                          <a:effectLst/>
                          <a:latin typeface="Calibri" panose="020F0502020204030204" pitchFamily="34" charset="0"/>
                        </a:rPr>
                        <a:t>-Sol 44mcg/ml Solution </a:t>
                      </a:r>
                      <a:br>
                        <a:rPr lang="fr-FR" sz="1100" b="0" i="0" u="none" strike="noStrike" dirty="0">
                          <a:solidFill>
                            <a:srgbClr val="000000"/>
                          </a:solidFill>
                          <a:effectLst/>
                          <a:latin typeface="Calibri" panose="020F0502020204030204" pitchFamily="34" charset="0"/>
                        </a:rPr>
                      </a:br>
                      <a:r>
                        <a:rPr lang="fr-FR" sz="1100" b="0" i="0" u="none" strike="noStrike" dirty="0" err="1">
                          <a:solidFill>
                            <a:srgbClr val="000000"/>
                          </a:solidFill>
                          <a:effectLst/>
                          <a:latin typeface="Calibri" panose="020F0502020204030204" pitchFamily="34" charset="0"/>
                        </a:rPr>
                        <a:t>Tirosint</a:t>
                      </a:r>
                      <a:r>
                        <a:rPr lang="fr-FR" sz="1100" b="0" i="0" u="none" strike="noStrike" dirty="0">
                          <a:solidFill>
                            <a:srgbClr val="000000"/>
                          </a:solidFill>
                          <a:effectLst/>
                          <a:latin typeface="Calibri" panose="020F0502020204030204" pitchFamily="34" charset="0"/>
                        </a:rPr>
                        <a:t>-Sol 62.5mcg/ml Solution</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Levothyroxine Sodium</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Hypothyroidism - As replacement therapy in primary (thyroidal),</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secondary (pituitary), and tertiary (hypothalamic) congenital or acquired hypothyroidism.</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Pituitary Thyrotropin (Thyroid-Stimulating Hormone, TSH) Suppression - As an adjunct to surgery and radioiodine therapy in the management of thyrotropin-dependent well-differentiated thyroid cancer.</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For ages ≥ 10 years - reason why they cannot take tablets.</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388532">
                <a:tc>
                  <a:txBody>
                    <a:bodyPr/>
                    <a:lstStyle/>
                    <a:p>
                      <a:pPr algn="l" fontAlgn="t"/>
                      <a:r>
                        <a:rPr lang="en-US" sz="1100" b="0" i="0" u="none" strike="noStrike" dirty="0" err="1">
                          <a:solidFill>
                            <a:srgbClr val="000000"/>
                          </a:solidFill>
                          <a:effectLst/>
                          <a:latin typeface="Calibri" panose="020F0502020204030204" pitchFamily="34" charset="0"/>
                        </a:rPr>
                        <a:t>Xofluza</a:t>
                      </a:r>
                      <a:r>
                        <a:rPr lang="en-US" sz="1100" b="0" i="0" u="none" strike="noStrike" dirty="0">
                          <a:solidFill>
                            <a:srgbClr val="000000"/>
                          </a:solidFill>
                          <a:effectLst/>
                          <a:latin typeface="Calibri" panose="020F0502020204030204" pitchFamily="34" charset="0"/>
                        </a:rPr>
                        <a:t> 80mg Tablet</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Baloxavir Marboxil</a:t>
                      </a: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Treatment of acute uncomplicated influenza in patients 12 years of age and older who have been symptomatic for no more than 48 hours and who are:</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o otherwise healthy, or</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o at high risk of developing influenza-related complications. (1.1)</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Post-exposure prophylaxis of influenza in patients 12 years of age and older following contact with an individual who has influenza.  </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Approval criteria - </a:t>
                      </a:r>
                      <a:r>
                        <a:rPr lang="en-US" sz="1100" b="1" i="0" u="none" strike="noStrike" dirty="0" smtClean="0">
                          <a:solidFill>
                            <a:srgbClr val="000000"/>
                          </a:solidFill>
                          <a:effectLst/>
                          <a:latin typeface="Calibri" panose="020F0502020204030204" pitchFamily="34" charset="0"/>
                        </a:rPr>
                        <a:t>Justification </a:t>
                      </a:r>
                      <a:r>
                        <a:rPr lang="en-US" sz="1100" b="1" i="0" u="none" strike="noStrike" dirty="0">
                          <a:solidFill>
                            <a:srgbClr val="000000"/>
                          </a:solidFill>
                          <a:effectLst/>
                          <a:latin typeface="Calibri" panose="020F0502020204030204" pitchFamily="34" charset="0"/>
                        </a:rPr>
                        <a:t>of why </a:t>
                      </a:r>
                      <a:r>
                        <a:rPr lang="en-US" sz="1100" b="1" i="0" u="none" strike="noStrike" dirty="0" err="1" smtClean="0">
                          <a:solidFill>
                            <a:srgbClr val="000000"/>
                          </a:solidFill>
                          <a:effectLst/>
                          <a:latin typeface="Calibri" panose="020F0502020204030204" pitchFamily="34" charset="0"/>
                        </a:rPr>
                        <a:t>oseltamivir</a:t>
                      </a:r>
                      <a:r>
                        <a:rPr lang="en-US" sz="1100" b="1" i="0" u="none" strike="noStrike" dirty="0" smtClean="0">
                          <a:solidFill>
                            <a:srgbClr val="000000"/>
                          </a:solidFill>
                          <a:effectLst/>
                          <a:latin typeface="Calibri" panose="020F0502020204030204" pitchFamily="34" charset="0"/>
                        </a:rPr>
                        <a:t> </a:t>
                      </a:r>
                      <a:r>
                        <a:rPr lang="en-US" sz="1100" b="1" i="0" u="none" strike="noStrike" dirty="0">
                          <a:solidFill>
                            <a:srgbClr val="000000"/>
                          </a:solidFill>
                          <a:effectLst/>
                          <a:latin typeface="Calibri" panose="020F0502020204030204" pitchFamily="34" charset="0"/>
                        </a:rPr>
                        <a:t>cannot be used.</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72286183"/>
                  </a:ext>
                </a:extLst>
              </a:tr>
            </a:tbl>
          </a:graphicData>
        </a:graphic>
      </p:graphicFrame>
      <p:sp>
        <p:nvSpPr>
          <p:cNvPr id="4" name="Slide Number Placeholder 3"/>
          <p:cNvSpPr>
            <a:spLocks noGrp="1"/>
          </p:cNvSpPr>
          <p:nvPr>
            <p:ph type="sldNum" sz="quarter" idx="12"/>
          </p:nvPr>
        </p:nvSpPr>
        <p:spPr/>
        <p:txBody>
          <a:bodyPr/>
          <a:lstStyle/>
          <a:p>
            <a:fld id="{A001C670-DC88-4376-AA6B-FD9548DDC9F2}" type="slidenum">
              <a:rPr lang="en-US" smtClean="0"/>
              <a:pPr/>
              <a:t>7</a:t>
            </a:fld>
            <a:endParaRPr lang="en-US" dirty="0"/>
          </a:p>
        </p:txBody>
      </p:sp>
    </p:spTree>
    <p:extLst>
      <p:ext uri="{BB962C8B-B14F-4D97-AF65-F5344CB8AC3E}">
        <p14:creationId xmlns:p14="http://schemas.microsoft.com/office/powerpoint/2010/main" val="14909134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drugs – Reference List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94519024"/>
              </p:ext>
            </p:extLst>
          </p:nvPr>
        </p:nvGraphicFramePr>
        <p:xfrm>
          <a:off x="304800" y="1371601"/>
          <a:ext cx="8610600" cy="4042467"/>
        </p:xfrm>
        <a:graphic>
          <a:graphicData uri="http://schemas.openxmlformats.org/drawingml/2006/table">
            <a:tbl>
              <a:tblPr firstRow="1" bandRow="1">
                <a:tableStyleId>{5C22544A-7EE6-4342-B048-85BDC9FD1C3A}</a:tableStyleId>
              </a:tblPr>
              <a:tblGrid>
                <a:gridCol w="2026023">
                  <a:extLst>
                    <a:ext uri="{9D8B030D-6E8A-4147-A177-3AD203B41FA5}">
                      <a16:colId xmlns:a16="http://schemas.microsoft.com/office/drawing/2014/main" val="1049524180"/>
                    </a:ext>
                  </a:extLst>
                </a:gridCol>
                <a:gridCol w="2279277">
                  <a:extLst>
                    <a:ext uri="{9D8B030D-6E8A-4147-A177-3AD203B41FA5}">
                      <a16:colId xmlns:a16="http://schemas.microsoft.com/office/drawing/2014/main" val="3241170267"/>
                    </a:ext>
                  </a:extLst>
                </a:gridCol>
                <a:gridCol w="4305300">
                  <a:extLst>
                    <a:ext uri="{9D8B030D-6E8A-4147-A177-3AD203B41FA5}">
                      <a16:colId xmlns:a16="http://schemas.microsoft.com/office/drawing/2014/main" val="4290376005"/>
                    </a:ext>
                  </a:extLst>
                </a:gridCol>
              </a:tblGrid>
              <a:tr h="670617">
                <a:tc>
                  <a:txBody>
                    <a:bodyPr/>
                    <a:lstStyle/>
                    <a:p>
                      <a:r>
                        <a:rPr lang="en-US" dirty="0" smtClean="0"/>
                        <a:t>Common</a:t>
                      </a:r>
                      <a:r>
                        <a:rPr lang="en-US" baseline="0" dirty="0" smtClean="0"/>
                        <a:t> Trade</a:t>
                      </a:r>
                      <a:r>
                        <a:rPr lang="en-US" dirty="0" smtClean="0"/>
                        <a:t> Name</a:t>
                      </a:r>
                      <a:endParaRPr lang="en-US" dirty="0"/>
                    </a:p>
                  </a:txBody>
                  <a:tcPr/>
                </a:tc>
                <a:tc>
                  <a:txBody>
                    <a:bodyPr/>
                    <a:lstStyle/>
                    <a:p>
                      <a:r>
                        <a:rPr lang="en-US" dirty="0" smtClean="0"/>
                        <a:t>Ingredient</a:t>
                      </a:r>
                      <a:r>
                        <a:rPr lang="en-US" baseline="0" dirty="0" smtClean="0"/>
                        <a:t> Name</a:t>
                      </a:r>
                      <a:endParaRPr lang="en-US" dirty="0"/>
                    </a:p>
                  </a:txBody>
                  <a:tcPr/>
                </a:tc>
                <a:tc>
                  <a:txBody>
                    <a:bodyPr/>
                    <a:lstStyle/>
                    <a:p>
                      <a:r>
                        <a:rPr lang="en-US" dirty="0" smtClean="0"/>
                        <a:t>Indications</a:t>
                      </a:r>
                      <a:endParaRPr lang="en-US" dirty="0"/>
                    </a:p>
                  </a:txBody>
                  <a:tcPr/>
                </a:tc>
                <a:extLst>
                  <a:ext uri="{0D108BD9-81ED-4DB2-BD59-A6C34878D82A}">
                    <a16:rowId xmlns:a16="http://schemas.microsoft.com/office/drawing/2014/main" val="4261307435"/>
                  </a:ext>
                </a:extLst>
              </a:tr>
              <a:tr h="388532">
                <a:tc>
                  <a:txBody>
                    <a:bodyPr/>
                    <a:lstStyle/>
                    <a:p>
                      <a:pPr algn="l" fontAlgn="t"/>
                      <a:r>
                        <a:rPr lang="en-US" sz="1100" b="0" i="0" u="none" strike="noStrike" dirty="0" err="1">
                          <a:solidFill>
                            <a:srgbClr val="000000"/>
                          </a:solidFill>
                          <a:effectLst/>
                          <a:latin typeface="Calibri" panose="020F0502020204030204" pitchFamily="34" charset="0"/>
                        </a:rPr>
                        <a:t>Invega</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Hafyera</a:t>
                      </a:r>
                      <a:r>
                        <a:rPr lang="en-US" sz="1100" b="0" i="0" u="none" strike="noStrike" dirty="0">
                          <a:solidFill>
                            <a:srgbClr val="000000"/>
                          </a:solidFill>
                          <a:effectLst/>
                          <a:latin typeface="Calibri" panose="020F0502020204030204" pitchFamily="34" charset="0"/>
                        </a:rPr>
                        <a:t> 1,092mg/3.5ml Syringe </a:t>
                      </a:r>
                      <a:br>
                        <a:rPr lang="en-US" sz="1100" b="0" i="0" u="none" strike="noStrike" dirty="0">
                          <a:solidFill>
                            <a:srgbClr val="000000"/>
                          </a:solidFill>
                          <a:effectLst/>
                          <a:latin typeface="Calibri" panose="020F0502020204030204" pitchFamily="34" charset="0"/>
                        </a:rPr>
                      </a:br>
                      <a:r>
                        <a:rPr lang="en-US" sz="1100" b="0" i="0" u="none" strike="noStrike" dirty="0" err="1">
                          <a:solidFill>
                            <a:srgbClr val="000000"/>
                          </a:solidFill>
                          <a:effectLst/>
                          <a:latin typeface="Calibri" panose="020F0502020204030204" pitchFamily="34" charset="0"/>
                        </a:rPr>
                        <a:t>Invega</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Hafyera</a:t>
                      </a:r>
                      <a:r>
                        <a:rPr lang="en-US" sz="1100" b="0" i="0" u="none" strike="noStrike" dirty="0">
                          <a:solidFill>
                            <a:srgbClr val="000000"/>
                          </a:solidFill>
                          <a:effectLst/>
                          <a:latin typeface="Calibri" panose="020F0502020204030204" pitchFamily="34" charset="0"/>
                        </a:rPr>
                        <a:t> 1,560mg/5ml Syringe</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Paliperidone Palmitate</a:t>
                      </a:r>
                      <a:br>
                        <a:rPr lang="en-US" sz="1100" b="0" i="0" u="none" strike="noStrike">
                          <a:solidFill>
                            <a:srgbClr val="000000"/>
                          </a:solidFill>
                          <a:effectLst/>
                          <a:latin typeface="Calibri" panose="020F0502020204030204" pitchFamily="34" charset="0"/>
                        </a:rPr>
                      </a:b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treatment of schizophrenia in adults after they</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have been adequately treated with:</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A once-a-month </a:t>
                      </a:r>
                      <a:r>
                        <a:rPr lang="en-US" sz="1100" b="0" i="0" u="none" strike="noStrike" dirty="0" err="1">
                          <a:solidFill>
                            <a:srgbClr val="000000"/>
                          </a:solidFill>
                          <a:effectLst/>
                          <a:latin typeface="Calibri" panose="020F0502020204030204" pitchFamily="34" charset="0"/>
                        </a:rPr>
                        <a:t>paliperidone</a:t>
                      </a:r>
                      <a:r>
                        <a:rPr lang="en-US" sz="1100" b="0" i="0" u="none" strike="noStrike" dirty="0">
                          <a:solidFill>
                            <a:srgbClr val="000000"/>
                          </a:solidFill>
                          <a:effectLst/>
                          <a:latin typeface="Calibri" panose="020F0502020204030204" pitchFamily="34" charset="0"/>
                        </a:rPr>
                        <a:t> palmitate extended-release injectable</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suspension (e.g., INVEGA SUSTENNA) for at least four months or</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An every-three-month </a:t>
                      </a:r>
                      <a:r>
                        <a:rPr lang="en-US" sz="1100" b="0" i="0" u="none" strike="noStrike" dirty="0" err="1">
                          <a:solidFill>
                            <a:srgbClr val="000000"/>
                          </a:solidFill>
                          <a:effectLst/>
                          <a:latin typeface="Calibri" panose="020F0502020204030204" pitchFamily="34" charset="0"/>
                        </a:rPr>
                        <a:t>paliperidone</a:t>
                      </a:r>
                      <a:r>
                        <a:rPr lang="en-US" sz="1100" b="0" i="0" u="none" strike="noStrike" dirty="0">
                          <a:solidFill>
                            <a:srgbClr val="000000"/>
                          </a:solidFill>
                          <a:effectLst/>
                          <a:latin typeface="Calibri" panose="020F0502020204030204" pitchFamily="34" charset="0"/>
                        </a:rPr>
                        <a:t> palmitate extended-release injectable suspension (e.g., INVEGA TRINZA) for at least one three-month cycle.</a:t>
                      </a:r>
                      <a:br>
                        <a:rPr lang="en-US" sz="1100" b="0"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Antipsychotics - 2nd Generation (Atypical) Clinical Edit and</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Reference List </a:t>
                      </a:r>
                      <a:r>
                        <a:rPr lang="en-US" sz="1100" b="1" i="0" u="none" strike="noStrike" dirty="0" smtClean="0">
                          <a:solidFill>
                            <a:srgbClr val="000000"/>
                          </a:solidFill>
                          <a:effectLst/>
                          <a:latin typeface="Calibri" panose="020F0502020204030204" pitchFamily="34" charset="0"/>
                        </a:rPr>
                        <a:t>– Reference Product</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2833683311"/>
                  </a:ext>
                </a:extLst>
              </a:tr>
              <a:tr h="388532">
                <a:tc>
                  <a:txBody>
                    <a:bodyPr/>
                    <a:lstStyle/>
                    <a:p>
                      <a:pPr algn="l" fontAlgn="t"/>
                      <a:r>
                        <a:rPr lang="en-US" sz="1100" b="0" i="0" u="none" strike="noStrike">
                          <a:solidFill>
                            <a:srgbClr val="000000"/>
                          </a:solidFill>
                          <a:effectLst/>
                          <a:latin typeface="Calibri" panose="020F0502020204030204" pitchFamily="34" charset="0"/>
                        </a:rPr>
                        <a:t>Lybalvi 5-10mg Tablet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Lybalvi 10-10mg Tablet</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Lybalvi 15-10mg Tablet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Lybalvi 20-10mg Tablet </a:t>
                      </a:r>
                    </a:p>
                  </a:txBody>
                  <a:tcPr marL="9525" marR="9525" marT="9525" marB="0"/>
                </a:tc>
                <a:tc>
                  <a:txBody>
                    <a:bodyPr/>
                    <a:lstStyle/>
                    <a:p>
                      <a:pPr algn="l" fontAlgn="t"/>
                      <a:r>
                        <a:rPr lang="en-US" sz="1100" b="0" i="0" u="none" strike="noStrike">
                          <a:solidFill>
                            <a:srgbClr val="000000"/>
                          </a:solidFill>
                          <a:effectLst/>
                          <a:latin typeface="Calibri" panose="020F0502020204030204" pitchFamily="34" charset="0"/>
                        </a:rPr>
                        <a:t>Olanzapine/Samidorphan Malate</a:t>
                      </a:r>
                      <a:br>
                        <a:rPr lang="en-US" sz="1100" b="0" i="0" u="none" strike="noStrike">
                          <a:solidFill>
                            <a:srgbClr val="000000"/>
                          </a:solidFill>
                          <a:effectLst/>
                          <a:latin typeface="Calibri" panose="020F0502020204030204" pitchFamily="34" charset="0"/>
                        </a:rPr>
                      </a:br>
                      <a:endParaRPr lang="en-US" sz="11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US" sz="1100" b="0" i="0" u="none" strike="noStrike" dirty="0">
                          <a:solidFill>
                            <a:srgbClr val="000000"/>
                          </a:solidFill>
                          <a:effectLst/>
                          <a:latin typeface="Calibri" panose="020F0502020204030204" pitchFamily="34" charset="0"/>
                        </a:rPr>
                        <a:t>Indicated for the treatment of:</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Schizophrenia in adults</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Bipolar I disorder in adults</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o Acute treatment of manic or mixed episodes as monotherapy and </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as adjunct to lithium or valproate</a:t>
                      </a:r>
                      <a:br>
                        <a:rPr lang="en-US" sz="1100" b="0" i="0" u="none" strike="noStrike" dirty="0">
                          <a:solidFill>
                            <a:srgbClr val="000000"/>
                          </a:solidFill>
                          <a:effectLst/>
                          <a:latin typeface="Calibri" panose="020F0502020204030204" pitchFamily="34" charset="0"/>
                        </a:rPr>
                      </a:br>
                      <a:r>
                        <a:rPr lang="en-US" sz="1100" b="0" i="0" u="none" strike="noStrike" dirty="0">
                          <a:solidFill>
                            <a:srgbClr val="000000"/>
                          </a:solidFill>
                          <a:effectLst/>
                          <a:latin typeface="Calibri" panose="020F0502020204030204" pitchFamily="34" charset="0"/>
                        </a:rPr>
                        <a:t>   o Maintenance monotherapy treatment</a:t>
                      </a:r>
                      <a:br>
                        <a:rPr lang="en-US" sz="1100" b="0" i="0" u="none" strike="noStrike" dirty="0">
                          <a:solidFill>
                            <a:srgbClr val="000000"/>
                          </a:solidFill>
                          <a:effectLst/>
                          <a:latin typeface="Calibri" panose="020F0502020204030204" pitchFamily="34" charset="0"/>
                        </a:rPr>
                      </a:br>
                      <a:r>
                        <a:rPr lang="en-US" sz="1100" b="1" i="0" u="none" strike="noStrike" dirty="0" smtClean="0">
                          <a:solidFill>
                            <a:srgbClr val="000000"/>
                          </a:solidFill>
                          <a:effectLst/>
                          <a:latin typeface="Calibri" panose="020F0502020204030204" pitchFamily="34" charset="0"/>
                        </a:rPr>
                        <a:t>Antipsychotics - 2nd Generation (Atypical) Clinical Edit and</a:t>
                      </a:r>
                      <a:br>
                        <a:rPr lang="en-US" sz="1100" b="1" i="0" u="none" strike="noStrike" dirty="0" smtClean="0">
                          <a:solidFill>
                            <a:srgbClr val="000000"/>
                          </a:solidFill>
                          <a:effectLst/>
                          <a:latin typeface="Calibri" panose="020F0502020204030204" pitchFamily="34" charset="0"/>
                        </a:rPr>
                      </a:br>
                      <a:r>
                        <a:rPr lang="en-US" sz="1100" b="1" i="0" u="none" strike="noStrike" dirty="0" smtClean="0">
                          <a:solidFill>
                            <a:srgbClr val="000000"/>
                          </a:solidFill>
                          <a:effectLst/>
                          <a:latin typeface="Calibri" panose="020F0502020204030204" pitchFamily="34" charset="0"/>
                        </a:rPr>
                        <a:t>Reference List - Non-Reference Product</a:t>
                      </a:r>
                      <a:r>
                        <a:rPr lang="en-US" sz="1100" b="1" i="0" u="none" strike="noStrike" dirty="0">
                          <a:solidFill>
                            <a:srgbClr val="000000"/>
                          </a:solidFill>
                          <a:effectLst/>
                          <a:latin typeface="Calibri" panose="020F0502020204030204" pitchFamily="34" charset="0"/>
                        </a:rPr>
                        <a:t/>
                      </a:r>
                      <a:br>
                        <a:rPr lang="en-US" sz="1100" b="1" i="0" u="none" strike="noStrike" dirty="0">
                          <a:solidFill>
                            <a:srgbClr val="000000"/>
                          </a:solidFill>
                          <a:effectLst/>
                          <a:latin typeface="Calibri" panose="020F0502020204030204" pitchFamily="34" charset="0"/>
                        </a:rPr>
                      </a:br>
                      <a:r>
                        <a:rPr lang="en-US" sz="1100" b="1" i="0" u="none" strike="noStrike" dirty="0">
                          <a:solidFill>
                            <a:srgbClr val="000000"/>
                          </a:solidFill>
                          <a:effectLst/>
                          <a:latin typeface="Calibri" panose="020F0502020204030204" pitchFamily="34" charset="0"/>
                        </a:rPr>
                        <a:t>Check for Opioid use - delay initiation of </a:t>
                      </a:r>
                      <a:r>
                        <a:rPr lang="en-US" sz="1100" b="1" i="0" u="none" strike="noStrike" dirty="0" err="1">
                          <a:solidFill>
                            <a:srgbClr val="000000"/>
                          </a:solidFill>
                          <a:effectLst/>
                          <a:latin typeface="Calibri" panose="020F0502020204030204" pitchFamily="34" charset="0"/>
                        </a:rPr>
                        <a:t>Lybalvi</a:t>
                      </a:r>
                      <a:r>
                        <a:rPr lang="en-US" sz="1100" b="1" i="0" u="none" strike="noStrike" dirty="0">
                          <a:solidFill>
                            <a:srgbClr val="000000"/>
                          </a:solidFill>
                          <a:effectLst/>
                          <a:latin typeface="Calibri" panose="020F0502020204030204" pitchFamily="34" charset="0"/>
                        </a:rPr>
                        <a:t> for a minimum of 7 days after last use of short-acting opioids and 14 days after last use of long-acting opioids. </a:t>
                      </a:r>
                      <a:endParaRPr lang="en-US" sz="11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72286183"/>
                  </a:ext>
                </a:extLst>
              </a:tr>
            </a:tbl>
          </a:graphicData>
        </a:graphic>
      </p:graphicFrame>
      <p:sp>
        <p:nvSpPr>
          <p:cNvPr id="4" name="Slide Number Placeholder 3"/>
          <p:cNvSpPr>
            <a:spLocks noGrp="1"/>
          </p:cNvSpPr>
          <p:nvPr>
            <p:ph type="sldNum" sz="quarter" idx="12"/>
          </p:nvPr>
        </p:nvSpPr>
        <p:spPr/>
        <p:txBody>
          <a:bodyPr/>
          <a:lstStyle/>
          <a:p>
            <a:fld id="{A001C670-DC88-4376-AA6B-FD9548DDC9F2}" type="slidenum">
              <a:rPr lang="en-US" smtClean="0"/>
              <a:pPr/>
              <a:t>8</a:t>
            </a:fld>
            <a:endParaRPr lang="en-US" dirty="0"/>
          </a:p>
        </p:txBody>
      </p:sp>
    </p:spTree>
    <p:extLst>
      <p:ext uri="{BB962C8B-B14F-4D97-AF65-F5344CB8AC3E}">
        <p14:creationId xmlns:p14="http://schemas.microsoft.com/office/powerpoint/2010/main" val="18151957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Clinical &amp; Fiscal Edits with no annual changes</a:t>
            </a:r>
            <a:endParaRPr lang="en-US" dirty="0"/>
          </a:p>
        </p:txBody>
      </p:sp>
      <p:sp>
        <p:nvSpPr>
          <p:cNvPr id="3" name="Content Placeholder 2"/>
          <p:cNvSpPr>
            <a:spLocks noGrp="1"/>
          </p:cNvSpPr>
          <p:nvPr>
            <p:ph idx="1"/>
          </p:nvPr>
        </p:nvSpPr>
        <p:spPr/>
        <p:txBody>
          <a:bodyPr>
            <a:normAutofit/>
          </a:bodyPr>
          <a:lstStyle/>
          <a:p>
            <a:pPr lvl="0"/>
            <a:r>
              <a:rPr lang="en-US" dirty="0" smtClean="0"/>
              <a:t>15 </a:t>
            </a:r>
            <a:r>
              <a:rPr lang="en-US" dirty="0"/>
              <a:t>Day Supply Oral Oncology Fiscal Edit</a:t>
            </a:r>
          </a:p>
          <a:p>
            <a:pPr lvl="0"/>
            <a:r>
              <a:rPr lang="en-US" dirty="0" err="1" smtClean="0"/>
              <a:t>Butalbital</a:t>
            </a:r>
            <a:r>
              <a:rPr lang="en-US" dirty="0" smtClean="0"/>
              <a:t> </a:t>
            </a:r>
            <a:r>
              <a:rPr lang="en-US" dirty="0"/>
              <a:t>Combinations without Codeine Clinical Edit</a:t>
            </a:r>
          </a:p>
          <a:p>
            <a:pPr lvl="0"/>
            <a:r>
              <a:rPr lang="en-US" dirty="0" err="1" smtClean="0"/>
              <a:t>Butalbital</a:t>
            </a:r>
            <a:r>
              <a:rPr lang="en-US" dirty="0" smtClean="0"/>
              <a:t> </a:t>
            </a:r>
            <a:r>
              <a:rPr lang="en-US" dirty="0"/>
              <a:t>Combinations Excessive Therapy Edit</a:t>
            </a:r>
          </a:p>
          <a:p>
            <a:pPr lvl="0"/>
            <a:r>
              <a:rPr lang="en-US" dirty="0" smtClean="0"/>
              <a:t>Diabetic </a:t>
            </a:r>
            <a:r>
              <a:rPr lang="en-US" dirty="0"/>
              <a:t>Supply Quantity Limit Fiscal Edit</a:t>
            </a:r>
          </a:p>
          <a:p>
            <a:pPr lvl="0"/>
            <a:r>
              <a:rPr lang="en-US" dirty="0" smtClean="0"/>
              <a:t>Out-of-State</a:t>
            </a:r>
            <a:r>
              <a:rPr lang="en-US" dirty="0"/>
              <a:t>, Non-Bordering Pharmacies Fiscal Edit</a:t>
            </a:r>
          </a:p>
          <a:p>
            <a:pPr lvl="0"/>
            <a:r>
              <a:rPr lang="en-US" dirty="0" err="1" smtClean="0"/>
              <a:t>Selzentry</a:t>
            </a:r>
            <a:r>
              <a:rPr lang="en-US" dirty="0" smtClean="0"/>
              <a:t> </a:t>
            </a:r>
            <a:r>
              <a:rPr lang="en-US" dirty="0"/>
              <a:t>Clinical Edit</a:t>
            </a:r>
          </a:p>
          <a:p>
            <a:pPr marL="68580" lvl="0" indent="0">
              <a:buNone/>
            </a:pPr>
            <a:r>
              <a:rPr lang="en-US" dirty="0"/>
              <a:t>	</a:t>
            </a:r>
          </a:p>
        </p:txBody>
      </p:sp>
      <p:sp>
        <p:nvSpPr>
          <p:cNvPr id="4" name="Slide Number Placeholder 3"/>
          <p:cNvSpPr>
            <a:spLocks noGrp="1"/>
          </p:cNvSpPr>
          <p:nvPr>
            <p:ph type="sldNum" sz="quarter" idx="12"/>
          </p:nvPr>
        </p:nvSpPr>
        <p:spPr/>
        <p:txBody>
          <a:bodyPr/>
          <a:lstStyle/>
          <a:p>
            <a:fld id="{A001C670-DC88-4376-AA6B-FD9548DDC9F2}" type="slidenum">
              <a:rPr lang="en-US" smtClean="0"/>
              <a:pPr/>
              <a:t>9</a:t>
            </a:fld>
            <a:endParaRPr lang="en-US" dirty="0"/>
          </a:p>
        </p:txBody>
      </p:sp>
    </p:spTree>
    <p:extLst>
      <p:ext uri="{BB962C8B-B14F-4D97-AF65-F5344CB8AC3E}">
        <p14:creationId xmlns:p14="http://schemas.microsoft.com/office/powerpoint/2010/main" val="2831713936"/>
      </p:ext>
    </p:extLst>
  </p:cSld>
  <p:clrMapOvr>
    <a:masterClrMapping/>
  </p:clrMapOvr>
</p:sld>
</file>

<file path=ppt/theme/theme1.xml><?xml version="1.0" encoding="utf-8"?>
<a:theme xmlns:a="http://schemas.openxmlformats.org/drawingml/2006/main" name="Urban Pop">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95000"/>
                <a:shade val="100000"/>
                <a:alpha val="100000"/>
                <a:satMod val="100000"/>
                <a:lumMod val="100000"/>
              </a:schemeClr>
            </a:gs>
            <a:gs pos="9000">
              <a:schemeClr val="phClr">
                <a:tint val="90000"/>
                <a:shade val="100000"/>
                <a:alpha val="100000"/>
                <a:satMod val="100000"/>
                <a:lumMod val="100000"/>
              </a:schemeClr>
            </a:gs>
            <a:gs pos="34000">
              <a:schemeClr val="phClr">
                <a:tint val="83000"/>
                <a:shade val="100000"/>
                <a:alpha val="100000"/>
                <a:satMod val="100000"/>
                <a:lumMod val="100000"/>
              </a:schemeClr>
            </a:gs>
            <a:gs pos="62000">
              <a:schemeClr val="phClr">
                <a:tint val="85000"/>
                <a:shade val="100000"/>
                <a:alpha val="100000"/>
                <a:satMod val="100000"/>
                <a:lumMod val="100000"/>
              </a:schemeClr>
            </a:gs>
            <a:gs pos="90000">
              <a:schemeClr val="phClr">
                <a:tint val="92000"/>
                <a:shade val="100000"/>
                <a:alpha val="100000"/>
                <a:satMod val="100000"/>
                <a:lumMod val="90000"/>
              </a:schemeClr>
            </a:gs>
            <a:gs pos="100000">
              <a:schemeClr val="phClr">
                <a:tint val="85000"/>
                <a:shade val="100000"/>
                <a:alpha val="100000"/>
                <a:satMod val="100000"/>
                <a:lumMod val="100000"/>
              </a:schemeClr>
            </a:gs>
          </a:gsLst>
          <a:lin ang="5400000" scaled="1"/>
        </a:gradFill>
        <a:gradFill rotWithShape="1">
          <a:gsLst>
            <a:gs pos="0">
              <a:schemeClr val="phClr">
                <a:tint val="78000"/>
              </a:schemeClr>
            </a:gs>
            <a:gs pos="100000">
              <a:schemeClr val="phClr">
                <a:tint val="95000"/>
                <a:shade val="98000"/>
                <a:lumMod val="80000"/>
              </a:schemeClr>
            </a:gs>
          </a:gsLst>
          <a:path path="circle">
            <a:fillToRect l="50000" t="100000" r="10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TM04033917[[fn=Berlin]]</Template>
  <TotalTime>13569</TotalTime>
  <Words>1502</Words>
  <Application>Microsoft Office PowerPoint</Application>
  <PresentationFormat>On-screen Show (4:3)</PresentationFormat>
  <Paragraphs>119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Century Gothic</vt:lpstr>
      <vt:lpstr>Franklin Gothic Medium</vt:lpstr>
      <vt:lpstr>Palatino Linotype</vt:lpstr>
      <vt:lpstr>Wingdings 3</vt:lpstr>
      <vt:lpstr>Urban Pop</vt:lpstr>
      <vt:lpstr> MO HealthNet Pharmacy Program New Drugs and Edits with no annual Changes  MHD PA Committee December 16, 2021 Olivia Rush, Pharm D – Program Integrity Pharmacist </vt:lpstr>
      <vt:lpstr>New drugs – Clinical Edits</vt:lpstr>
      <vt:lpstr>New drugs – PDL Edits</vt:lpstr>
      <vt:lpstr>New drugs – PDL Edits</vt:lpstr>
      <vt:lpstr>New drugs – Open Access</vt:lpstr>
      <vt:lpstr>New drugs – PA Continued</vt:lpstr>
      <vt:lpstr>New drugs – PA Continued</vt:lpstr>
      <vt:lpstr>New drugs – Reference List</vt:lpstr>
      <vt:lpstr>Clinical &amp; Fiscal Edits with no annual changes</vt:lpstr>
      <vt:lpstr>Preferred Drug List Edits with no annual changes</vt:lpstr>
    </vt:vector>
  </TitlesOfParts>
  <Company>Missouri Department of Social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Comparing Managed Care and Fee-For-Service</dc:title>
  <dc:creator>parkv1z</dc:creator>
  <cp:lastModifiedBy>Moore, Joshua</cp:lastModifiedBy>
  <cp:revision>452</cp:revision>
  <cp:lastPrinted>2018-09-20T12:28:42Z</cp:lastPrinted>
  <dcterms:created xsi:type="dcterms:W3CDTF">2014-11-30T21:45:23Z</dcterms:created>
  <dcterms:modified xsi:type="dcterms:W3CDTF">2021-12-07T23:56:04Z</dcterms:modified>
</cp:coreProperties>
</file>