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0" r:id="rId3"/>
    <p:sldId id="307" r:id="rId4"/>
    <p:sldId id="308" r:id="rId5"/>
    <p:sldId id="301" r:id="rId6"/>
    <p:sldId id="321" r:id="rId7"/>
    <p:sldId id="310" r:id="rId8"/>
    <p:sldId id="311" r:id="rId9"/>
    <p:sldId id="312" r:id="rId10"/>
    <p:sldId id="302" r:id="rId11"/>
    <p:sldId id="313" r:id="rId12"/>
    <p:sldId id="314" r:id="rId13"/>
    <p:sldId id="316" r:id="rId14"/>
    <p:sldId id="317" r:id="rId15"/>
    <p:sldId id="304" r:id="rId16"/>
    <p:sldId id="319" r:id="rId17"/>
    <p:sldId id="322" r:id="rId18"/>
    <p:sldId id="305" r:id="rId19"/>
    <p:sldId id="323" r:id="rId2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6475" autoAdjust="0"/>
  </p:normalViewPr>
  <p:slideViewPr>
    <p:cSldViewPr>
      <p:cViewPr varScale="1">
        <p:scale>
          <a:sx n="79" d="100"/>
          <a:sy n="79" d="100"/>
        </p:scale>
        <p:origin x="12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3738"/>
            <a:ext cx="4613275" cy="3459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286304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529317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591512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616840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853450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022932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786176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61195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792815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31084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781584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15337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719221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04816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64974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395057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251814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76139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" y="6172200"/>
            <a:ext cx="9146459" cy="688181"/>
            <a:chOff x="-76" y="5293518"/>
            <a:chExt cx="9146459" cy="1566863"/>
          </a:xfrm>
        </p:grpSpPr>
        <p:sp>
          <p:nvSpPr>
            <p:cNvPr id="7" name="Freeform 6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4000">
                  <a:schemeClr val="accent1">
                    <a:lumMod val="60000"/>
                    <a:lumOff val="40000"/>
                  </a:schemeClr>
                </a:gs>
                <a:gs pos="83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41000">
                  <a:schemeClr val="accent1">
                    <a:alpha val="0"/>
                  </a:schemeClr>
                </a:gs>
                <a:gs pos="57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6000000" scaled="0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0" y="5545932"/>
              <a:ext cx="9146383" cy="1314449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33337 h 1214437"/>
                <a:gd name="connsiteX1" fmla="*/ 6305550 w 9134475"/>
                <a:gd name="connsiteY1" fmla="*/ 1100137 h 1214437"/>
                <a:gd name="connsiteX2" fmla="*/ 9044270 w 9134475"/>
                <a:gd name="connsiteY2" fmla="*/ 0 h 1214437"/>
                <a:gd name="connsiteX3" fmla="*/ 9134475 w 9134475"/>
                <a:gd name="connsiteY3" fmla="*/ 1214437 h 1214437"/>
                <a:gd name="connsiteX4" fmla="*/ 0 w 9134475"/>
                <a:gd name="connsiteY4" fmla="*/ 1214437 h 1214437"/>
                <a:gd name="connsiteX5" fmla="*/ 0 w 9134475"/>
                <a:gd name="connsiteY5" fmla="*/ 33337 h 1214437"/>
                <a:gd name="connsiteX0" fmla="*/ 0 w 9134475"/>
                <a:gd name="connsiteY0" fmla="*/ 130968 h 1312068"/>
                <a:gd name="connsiteX1" fmla="*/ 6305550 w 9134475"/>
                <a:gd name="connsiteY1" fmla="*/ 1197768 h 1312068"/>
                <a:gd name="connsiteX2" fmla="*/ 9113111 w 9134475"/>
                <a:gd name="connsiteY2" fmla="*/ 0 h 1312068"/>
                <a:gd name="connsiteX3" fmla="*/ 9134475 w 9134475"/>
                <a:gd name="connsiteY3" fmla="*/ 1312068 h 1312068"/>
                <a:gd name="connsiteX4" fmla="*/ 0 w 9134475"/>
                <a:gd name="connsiteY4" fmla="*/ 1312068 h 1312068"/>
                <a:gd name="connsiteX5" fmla="*/ 0 w 9134475"/>
                <a:gd name="connsiteY5" fmla="*/ 130968 h 1312068"/>
                <a:gd name="connsiteX0" fmla="*/ 0 w 9113111"/>
                <a:gd name="connsiteY0" fmla="*/ 130968 h 1312068"/>
                <a:gd name="connsiteX1" fmla="*/ 6305550 w 9113111"/>
                <a:gd name="connsiteY1" fmla="*/ 1197768 h 1312068"/>
                <a:gd name="connsiteX2" fmla="*/ 9113111 w 9113111"/>
                <a:gd name="connsiteY2" fmla="*/ 0 h 1312068"/>
                <a:gd name="connsiteX3" fmla="*/ 8958813 w 9113111"/>
                <a:gd name="connsiteY3" fmla="*/ 1009649 h 1312068"/>
                <a:gd name="connsiteX4" fmla="*/ 0 w 9113111"/>
                <a:gd name="connsiteY4" fmla="*/ 1312068 h 1312068"/>
                <a:gd name="connsiteX5" fmla="*/ 0 w 9113111"/>
                <a:gd name="connsiteY5" fmla="*/ 130968 h 1312068"/>
                <a:gd name="connsiteX0" fmla="*/ 0 w 9117860"/>
                <a:gd name="connsiteY0" fmla="*/ 130968 h 1314449"/>
                <a:gd name="connsiteX1" fmla="*/ 6305550 w 9117860"/>
                <a:gd name="connsiteY1" fmla="*/ 1197768 h 1314449"/>
                <a:gd name="connsiteX2" fmla="*/ 9113111 w 9117860"/>
                <a:gd name="connsiteY2" fmla="*/ 0 h 1314449"/>
                <a:gd name="connsiteX3" fmla="*/ 9117860 w 9117860"/>
                <a:gd name="connsiteY3" fmla="*/ 1314449 h 1314449"/>
                <a:gd name="connsiteX4" fmla="*/ 0 w 9117860"/>
                <a:gd name="connsiteY4" fmla="*/ 1312068 h 1314449"/>
                <a:gd name="connsiteX5" fmla="*/ 0 w 9117860"/>
                <a:gd name="connsiteY5" fmla="*/ 130968 h 13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17860" h="1314449">
                  <a:moveTo>
                    <a:pt x="0" y="130968"/>
                  </a:moveTo>
                  <a:lnTo>
                    <a:pt x="6305550" y="1197768"/>
                  </a:lnTo>
                  <a:lnTo>
                    <a:pt x="9113111" y="0"/>
                  </a:lnTo>
                  <a:lnTo>
                    <a:pt x="9117860" y="1314449"/>
                  </a:lnTo>
                  <a:lnTo>
                    <a:pt x="0" y="1312068"/>
                  </a:lnTo>
                  <a:lnTo>
                    <a:pt x="0" y="130968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b="1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30" y="5502670"/>
              <a:ext cx="9144066" cy="1271150"/>
            </a:xfrm>
            <a:custGeom>
              <a:avLst/>
              <a:gdLst>
                <a:gd name="connsiteX0" fmla="*/ 9331 w 9144000"/>
                <a:gd name="connsiteY0" fmla="*/ 111968 h 1278294"/>
                <a:gd name="connsiteX1" fmla="*/ 6288833 w 9144000"/>
                <a:gd name="connsiteY1" fmla="*/ 1194319 h 1278294"/>
                <a:gd name="connsiteX2" fmla="*/ 9144000 w 9144000"/>
                <a:gd name="connsiteY2" fmla="*/ 0 h 1278294"/>
                <a:gd name="connsiteX3" fmla="*/ 9144000 w 9144000"/>
                <a:gd name="connsiteY3" fmla="*/ 83976 h 1278294"/>
                <a:gd name="connsiteX4" fmla="*/ 6279502 w 9144000"/>
                <a:gd name="connsiteY4" fmla="*/ 1278294 h 1278294"/>
                <a:gd name="connsiteX5" fmla="*/ 0 w 9144000"/>
                <a:gd name="connsiteY5" fmla="*/ 195943 h 1278294"/>
                <a:gd name="connsiteX6" fmla="*/ 9331 w 9144000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71644 w 9134669"/>
                <a:gd name="connsiteY5" fmla="*/ 388824 h 1278294"/>
                <a:gd name="connsiteX6" fmla="*/ 0 w 9134669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94 w 9134669"/>
                <a:gd name="connsiteY5" fmla="*/ 195943 h 1278294"/>
                <a:gd name="connsiteX6" fmla="*/ 0 w 9134669"/>
                <a:gd name="connsiteY6" fmla="*/ 111968 h 1278294"/>
                <a:gd name="connsiteX0" fmla="*/ 49877 w 9134540"/>
                <a:gd name="connsiteY0" fmla="*/ 42912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49877 w 9134540"/>
                <a:gd name="connsiteY6" fmla="*/ 42912 h 1278294"/>
                <a:gd name="connsiteX0" fmla="*/ 2252 w 9134540"/>
                <a:gd name="connsiteY0" fmla="*/ 116731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279373 w 9134540"/>
                <a:gd name="connsiteY1" fmla="*/ 1234801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307948 w 9134540"/>
                <a:gd name="connsiteY1" fmla="*/ 1189558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28287"/>
                <a:gd name="connsiteX1" fmla="*/ 6307948 w 9134540"/>
                <a:gd name="connsiteY1" fmla="*/ 1189558 h 1228287"/>
                <a:gd name="connsiteX2" fmla="*/ 9134540 w 9134540"/>
                <a:gd name="connsiteY2" fmla="*/ 0 h 1228287"/>
                <a:gd name="connsiteX3" fmla="*/ 9134540 w 9134540"/>
                <a:gd name="connsiteY3" fmla="*/ 83976 h 1228287"/>
                <a:gd name="connsiteX4" fmla="*/ 6270042 w 9134540"/>
                <a:gd name="connsiteY4" fmla="*/ 1228287 h 1228287"/>
                <a:gd name="connsiteX5" fmla="*/ 65 w 9134540"/>
                <a:gd name="connsiteY5" fmla="*/ 195943 h 1228287"/>
                <a:gd name="connsiteX6" fmla="*/ 2252 w 9134540"/>
                <a:gd name="connsiteY6" fmla="*/ 116731 h 1228287"/>
                <a:gd name="connsiteX0" fmla="*/ 2252 w 9134540"/>
                <a:gd name="connsiteY0" fmla="*/ 116731 h 1266387"/>
                <a:gd name="connsiteX1" fmla="*/ 6307948 w 9134540"/>
                <a:gd name="connsiteY1" fmla="*/ 1189558 h 1266387"/>
                <a:gd name="connsiteX2" fmla="*/ 9134540 w 9134540"/>
                <a:gd name="connsiteY2" fmla="*/ 0 h 1266387"/>
                <a:gd name="connsiteX3" fmla="*/ 9134540 w 9134540"/>
                <a:gd name="connsiteY3" fmla="*/ 83976 h 1266387"/>
                <a:gd name="connsiteX4" fmla="*/ 6315286 w 9134540"/>
                <a:gd name="connsiteY4" fmla="*/ 1266387 h 1266387"/>
                <a:gd name="connsiteX5" fmla="*/ 65 w 9134540"/>
                <a:gd name="connsiteY5" fmla="*/ 195943 h 1266387"/>
                <a:gd name="connsiteX6" fmla="*/ 2252 w 9134540"/>
                <a:gd name="connsiteY6" fmla="*/ 116731 h 1266387"/>
                <a:gd name="connsiteX0" fmla="*/ 2252 w 9134540"/>
                <a:gd name="connsiteY0" fmla="*/ 152450 h 1302106"/>
                <a:gd name="connsiteX1" fmla="*/ 6307948 w 9134540"/>
                <a:gd name="connsiteY1" fmla="*/ 1225277 h 1302106"/>
                <a:gd name="connsiteX2" fmla="*/ 8932134 w 9134540"/>
                <a:gd name="connsiteY2" fmla="*/ 0 h 1302106"/>
                <a:gd name="connsiteX3" fmla="*/ 9134540 w 9134540"/>
                <a:gd name="connsiteY3" fmla="*/ 119695 h 1302106"/>
                <a:gd name="connsiteX4" fmla="*/ 6315286 w 9134540"/>
                <a:gd name="connsiteY4" fmla="*/ 1302106 h 1302106"/>
                <a:gd name="connsiteX5" fmla="*/ 65 w 9134540"/>
                <a:gd name="connsiteY5" fmla="*/ 231662 h 1302106"/>
                <a:gd name="connsiteX6" fmla="*/ 2252 w 9134540"/>
                <a:gd name="connsiteY6" fmla="*/ 152450 h 1302106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34540 w 9144066"/>
                <a:gd name="connsiteY3" fmla="*/ 88739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051196 w 9144066"/>
                <a:gd name="connsiteY3" fmla="*/ 236376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41683 w 9144066"/>
                <a:gd name="connsiteY3" fmla="*/ 79214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66" h="1271150">
                  <a:moveTo>
                    <a:pt x="2252" y="121494"/>
                  </a:moveTo>
                  <a:lnTo>
                    <a:pt x="6307948" y="1194321"/>
                  </a:lnTo>
                  <a:lnTo>
                    <a:pt x="9144066" y="0"/>
                  </a:lnTo>
                  <a:cubicBezTo>
                    <a:pt x="9143272" y="26405"/>
                    <a:pt x="9142477" y="52809"/>
                    <a:pt x="9141683" y="79214"/>
                  </a:cubicBezTo>
                  <a:lnTo>
                    <a:pt x="6315286" y="1271150"/>
                  </a:lnTo>
                  <a:lnTo>
                    <a:pt x="65" y="200706"/>
                  </a:lnTo>
                  <a:cubicBezTo>
                    <a:pt x="0" y="172714"/>
                    <a:pt x="2317" y="149486"/>
                    <a:pt x="2252" y="1214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172200"/>
            <a:ext cx="9146381" cy="687838"/>
            <a:chOff x="0" y="5457825"/>
            <a:chExt cx="9146381" cy="1402214"/>
          </a:xfrm>
        </p:grpSpPr>
        <p:sp>
          <p:nvSpPr>
            <p:cNvPr id="7" name="Freeform 6"/>
            <p:cNvSpPr/>
            <p:nvPr userDrawn="1"/>
          </p:nvSpPr>
          <p:spPr>
            <a:xfrm>
              <a:off x="0" y="5457825"/>
              <a:ext cx="7239000" cy="1400175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0 h 1181100"/>
                <a:gd name="connsiteX1" fmla="*/ 6305550 w 9134475"/>
                <a:gd name="connsiteY1" fmla="*/ 1066800 h 1181100"/>
                <a:gd name="connsiteX2" fmla="*/ 9134475 w 9134475"/>
                <a:gd name="connsiteY2" fmla="*/ 1181100 h 1181100"/>
                <a:gd name="connsiteX3" fmla="*/ 0 w 9134475"/>
                <a:gd name="connsiteY3" fmla="*/ 1181100 h 1181100"/>
                <a:gd name="connsiteX4" fmla="*/ 0 w 9134475"/>
                <a:gd name="connsiteY4" fmla="*/ 0 h 1181100"/>
                <a:gd name="connsiteX0" fmla="*/ 0 w 6494783"/>
                <a:gd name="connsiteY0" fmla="*/ 0 h 1181100"/>
                <a:gd name="connsiteX1" fmla="*/ 6305550 w 6494783"/>
                <a:gd name="connsiteY1" fmla="*/ 1066800 h 1181100"/>
                <a:gd name="connsiteX2" fmla="*/ 6494783 w 6494783"/>
                <a:gd name="connsiteY2" fmla="*/ 1181100 h 1181100"/>
                <a:gd name="connsiteX3" fmla="*/ 0 w 6494783"/>
                <a:gd name="connsiteY3" fmla="*/ 1181100 h 1181100"/>
                <a:gd name="connsiteX4" fmla="*/ 0 w 6494783"/>
                <a:gd name="connsiteY4" fmla="*/ 0 h 1181100"/>
                <a:gd name="connsiteX0" fmla="*/ 0 w 6494783"/>
                <a:gd name="connsiteY0" fmla="*/ 0 h 1181100"/>
                <a:gd name="connsiteX1" fmla="*/ 6494783 w 6494783"/>
                <a:gd name="connsiteY1" fmla="*/ 1181100 h 1181100"/>
                <a:gd name="connsiteX2" fmla="*/ 0 w 6494783"/>
                <a:gd name="connsiteY2" fmla="*/ 1181100 h 1181100"/>
                <a:gd name="connsiteX3" fmla="*/ 0 w 6494783"/>
                <a:gd name="connsiteY3" fmla="*/ 0 h 1181100"/>
                <a:gd name="connsiteX0" fmla="*/ 0 w 7415827"/>
                <a:gd name="connsiteY0" fmla="*/ 0 h 1181100"/>
                <a:gd name="connsiteX1" fmla="*/ 7415827 w 7415827"/>
                <a:gd name="connsiteY1" fmla="*/ 866775 h 1181100"/>
                <a:gd name="connsiteX2" fmla="*/ 0 w 7415827"/>
                <a:gd name="connsiteY2" fmla="*/ 1181100 h 1181100"/>
                <a:gd name="connsiteX3" fmla="*/ 0 w 7415827"/>
                <a:gd name="connsiteY3" fmla="*/ 0 h 1181100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0 w 7415827"/>
                <a:gd name="connsiteY2" fmla="*/ 1571625 h 1571625"/>
                <a:gd name="connsiteX3" fmla="*/ 0 w 7415827"/>
                <a:gd name="connsiteY3" fmla="*/ 0 h 1571625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1823096 w 7415827"/>
                <a:gd name="connsiteY2" fmla="*/ 1571625 h 1571625"/>
                <a:gd name="connsiteX3" fmla="*/ 0 w 7415827"/>
                <a:gd name="connsiteY3" fmla="*/ 1571625 h 1571625"/>
                <a:gd name="connsiteX4" fmla="*/ 0 w 7415827"/>
                <a:gd name="connsiteY4" fmla="*/ 0 h 1571625"/>
                <a:gd name="connsiteX0" fmla="*/ 0 w 7216426"/>
                <a:gd name="connsiteY0" fmla="*/ 0 h 1571625"/>
                <a:gd name="connsiteX1" fmla="*/ 7216426 w 7216426"/>
                <a:gd name="connsiteY1" fmla="*/ 1038225 h 1571625"/>
                <a:gd name="connsiteX2" fmla="*/ 1823096 w 7216426"/>
                <a:gd name="connsiteY2" fmla="*/ 1571625 h 1571625"/>
                <a:gd name="connsiteX3" fmla="*/ 0 w 7216426"/>
                <a:gd name="connsiteY3" fmla="*/ 1571625 h 1571625"/>
                <a:gd name="connsiteX4" fmla="*/ 0 w 7216426"/>
                <a:gd name="connsiteY4" fmla="*/ 0 h 1571625"/>
                <a:gd name="connsiteX0" fmla="*/ 0 w 7216426"/>
                <a:gd name="connsiteY0" fmla="*/ 0 h 914400"/>
                <a:gd name="connsiteX1" fmla="*/ 7216426 w 7216426"/>
                <a:gd name="connsiteY1" fmla="*/ 381000 h 914400"/>
                <a:gd name="connsiteX2" fmla="*/ 1823096 w 7216426"/>
                <a:gd name="connsiteY2" fmla="*/ 914400 h 914400"/>
                <a:gd name="connsiteX3" fmla="*/ 0 w 7216426"/>
                <a:gd name="connsiteY3" fmla="*/ 914400 h 914400"/>
                <a:gd name="connsiteX4" fmla="*/ 0 w 7216426"/>
                <a:gd name="connsiteY4" fmla="*/ 0 h 914400"/>
                <a:gd name="connsiteX0" fmla="*/ 0 w 7216426"/>
                <a:gd name="connsiteY0" fmla="*/ 0 h 1400175"/>
                <a:gd name="connsiteX1" fmla="*/ 7216426 w 7216426"/>
                <a:gd name="connsiteY1" fmla="*/ 866775 h 1400175"/>
                <a:gd name="connsiteX2" fmla="*/ 1823096 w 7216426"/>
                <a:gd name="connsiteY2" fmla="*/ 1400175 h 1400175"/>
                <a:gd name="connsiteX3" fmla="*/ 0 w 7216426"/>
                <a:gd name="connsiteY3" fmla="*/ 1400175 h 1400175"/>
                <a:gd name="connsiteX4" fmla="*/ 0 w 7216426"/>
                <a:gd name="connsiteY4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16426" h="1400175">
                  <a:moveTo>
                    <a:pt x="0" y="0"/>
                  </a:moveTo>
                  <a:lnTo>
                    <a:pt x="7216426" y="866775"/>
                  </a:lnTo>
                  <a:lnTo>
                    <a:pt x="1823096" y="1400175"/>
                  </a:lnTo>
                  <a:lnTo>
                    <a:pt x="0" y="140017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2000">
                  <a:schemeClr val="accent1">
                    <a:lumMod val="40000"/>
                    <a:lumOff val="60000"/>
                  </a:schemeClr>
                </a:gs>
                <a:gs pos="66000">
                  <a:schemeClr val="accent1"/>
                </a:gs>
              </a:gsLst>
              <a:lin ang="1662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07389" y="6148043"/>
              <a:ext cx="7338991" cy="711996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6334125 w 9144000"/>
                <a:gd name="connsiteY4" fmla="*/ 1457325 h 1581150"/>
                <a:gd name="connsiteX5" fmla="*/ 0 w 9144000"/>
                <a:gd name="connsiteY5" fmla="*/ 390525 h 1581150"/>
                <a:gd name="connsiteX6" fmla="*/ 9525 w 9144000"/>
                <a:gd name="connsiteY6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390525 h 1581150"/>
                <a:gd name="connsiteX5" fmla="*/ 9525 w 9144000"/>
                <a:gd name="connsiteY5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9525 w 9144000"/>
                <a:gd name="connsiteY5" fmla="*/ 9525 h 1581150"/>
                <a:gd name="connsiteX0" fmla="*/ 342207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342207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9134495 w 9144000"/>
                <a:gd name="connsiteY4" fmla="*/ 1572115 h 1581150"/>
                <a:gd name="connsiteX5" fmla="*/ 0 w 9144000"/>
                <a:gd name="connsiteY5" fmla="*/ 1571625 h 1581150"/>
                <a:gd name="connsiteX6" fmla="*/ 20 w 9144000"/>
                <a:gd name="connsiteY6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1581150 h 1581150"/>
                <a:gd name="connsiteX3" fmla="*/ 9134495 w 9144000"/>
                <a:gd name="connsiteY3" fmla="*/ 1572115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456601 h 713776"/>
                <a:gd name="connsiteX1" fmla="*/ 8611709 w 9144000"/>
                <a:gd name="connsiteY1" fmla="*/ 0 h 713776"/>
                <a:gd name="connsiteX2" fmla="*/ 9144000 w 9144000"/>
                <a:gd name="connsiteY2" fmla="*/ 713776 h 713776"/>
                <a:gd name="connsiteX3" fmla="*/ 9134495 w 9144000"/>
                <a:gd name="connsiteY3" fmla="*/ 704741 h 713776"/>
                <a:gd name="connsiteX4" fmla="*/ 0 w 9144000"/>
                <a:gd name="connsiteY4" fmla="*/ 704251 h 713776"/>
                <a:gd name="connsiteX5" fmla="*/ 20 w 9144000"/>
                <a:gd name="connsiteY5" fmla="*/ 456601 h 713776"/>
                <a:gd name="connsiteX0" fmla="*/ 20 w 9144000"/>
                <a:gd name="connsiteY0" fmla="*/ 818007 h 1075182"/>
                <a:gd name="connsiteX1" fmla="*/ 9124990 w 9144000"/>
                <a:gd name="connsiteY1" fmla="*/ 0 h 1075182"/>
                <a:gd name="connsiteX2" fmla="*/ 9144000 w 9144000"/>
                <a:gd name="connsiteY2" fmla="*/ 1075182 h 1075182"/>
                <a:gd name="connsiteX3" fmla="*/ 9134495 w 9144000"/>
                <a:gd name="connsiteY3" fmla="*/ 1066147 h 1075182"/>
                <a:gd name="connsiteX4" fmla="*/ 0 w 9144000"/>
                <a:gd name="connsiteY4" fmla="*/ 1065657 h 1075182"/>
                <a:gd name="connsiteX5" fmla="*/ 20 w 9144000"/>
                <a:gd name="connsiteY5" fmla="*/ 818007 h 1075182"/>
                <a:gd name="connsiteX0" fmla="*/ 20 w 9144000"/>
                <a:gd name="connsiteY0" fmla="*/ 176512 h 433687"/>
                <a:gd name="connsiteX1" fmla="*/ 8782802 w 9144000"/>
                <a:gd name="connsiteY1" fmla="*/ 0 h 433687"/>
                <a:gd name="connsiteX2" fmla="*/ 9144000 w 9144000"/>
                <a:gd name="connsiteY2" fmla="*/ 433687 h 433687"/>
                <a:gd name="connsiteX3" fmla="*/ 9134495 w 9144000"/>
                <a:gd name="connsiteY3" fmla="*/ 424652 h 433687"/>
                <a:gd name="connsiteX4" fmla="*/ 0 w 9144000"/>
                <a:gd name="connsiteY4" fmla="*/ 424162 h 433687"/>
                <a:gd name="connsiteX5" fmla="*/ 20 w 9144000"/>
                <a:gd name="connsiteY5" fmla="*/ 176512 h 433687"/>
                <a:gd name="connsiteX0" fmla="*/ 20 w 9144000"/>
                <a:gd name="connsiteY0" fmla="*/ 411426 h 668601"/>
                <a:gd name="connsiteX1" fmla="*/ 9124989 w 9144000"/>
                <a:gd name="connsiteY1" fmla="*/ 0 h 668601"/>
                <a:gd name="connsiteX2" fmla="*/ 9144000 w 9144000"/>
                <a:gd name="connsiteY2" fmla="*/ 668601 h 668601"/>
                <a:gd name="connsiteX3" fmla="*/ 9134495 w 9144000"/>
                <a:gd name="connsiteY3" fmla="*/ 659566 h 668601"/>
                <a:gd name="connsiteX4" fmla="*/ 0 w 9144000"/>
                <a:gd name="connsiteY4" fmla="*/ 659076 h 668601"/>
                <a:gd name="connsiteX5" fmla="*/ 20 w 9144000"/>
                <a:gd name="connsiteY5" fmla="*/ 411426 h 668601"/>
                <a:gd name="connsiteX0" fmla="*/ 20 w 9144000"/>
                <a:gd name="connsiteY0" fmla="*/ 998711 h 1081261"/>
                <a:gd name="connsiteX1" fmla="*/ 9124989 w 9144000"/>
                <a:gd name="connsiteY1" fmla="*/ 0 h 1081261"/>
                <a:gd name="connsiteX2" fmla="*/ 9144000 w 9144000"/>
                <a:gd name="connsiteY2" fmla="*/ 668601 h 1081261"/>
                <a:gd name="connsiteX3" fmla="*/ 9134495 w 9144000"/>
                <a:gd name="connsiteY3" fmla="*/ 659566 h 1081261"/>
                <a:gd name="connsiteX4" fmla="*/ 0 w 9144000"/>
                <a:gd name="connsiteY4" fmla="*/ 659076 h 1081261"/>
                <a:gd name="connsiteX5" fmla="*/ 20 w 9144000"/>
                <a:gd name="connsiteY5" fmla="*/ 998711 h 1081261"/>
                <a:gd name="connsiteX0" fmla="*/ 2243247 w 9144000"/>
                <a:gd name="connsiteY0" fmla="*/ 619235 h 701785"/>
                <a:gd name="connsiteX1" fmla="*/ 9124989 w 9144000"/>
                <a:gd name="connsiteY1" fmla="*/ 0 h 701785"/>
                <a:gd name="connsiteX2" fmla="*/ 9144000 w 9144000"/>
                <a:gd name="connsiteY2" fmla="*/ 668601 h 701785"/>
                <a:gd name="connsiteX3" fmla="*/ 9134495 w 9144000"/>
                <a:gd name="connsiteY3" fmla="*/ 659566 h 701785"/>
                <a:gd name="connsiteX4" fmla="*/ 0 w 9144000"/>
                <a:gd name="connsiteY4" fmla="*/ 659076 h 701785"/>
                <a:gd name="connsiteX5" fmla="*/ 2243247 w 9144000"/>
                <a:gd name="connsiteY5" fmla="*/ 619235 h 701785"/>
                <a:gd name="connsiteX0" fmla="*/ 7 w 6900760"/>
                <a:gd name="connsiteY0" fmla="*/ 619235 h 1354783"/>
                <a:gd name="connsiteX1" fmla="*/ 6881749 w 6900760"/>
                <a:gd name="connsiteY1" fmla="*/ 0 h 1354783"/>
                <a:gd name="connsiteX2" fmla="*/ 6900760 w 6900760"/>
                <a:gd name="connsiteY2" fmla="*/ 668601 h 1354783"/>
                <a:gd name="connsiteX3" fmla="*/ 6891255 w 6900760"/>
                <a:gd name="connsiteY3" fmla="*/ 659566 h 1354783"/>
                <a:gd name="connsiteX4" fmla="*/ 684361 w 6900760"/>
                <a:gd name="connsiteY4" fmla="*/ 1354783 h 1354783"/>
                <a:gd name="connsiteX5" fmla="*/ 7 w 6900760"/>
                <a:gd name="connsiteY5" fmla="*/ 619235 h 1354783"/>
                <a:gd name="connsiteX0" fmla="*/ 0 w 6900753"/>
                <a:gd name="connsiteY0" fmla="*/ 619235 h 668601"/>
                <a:gd name="connsiteX1" fmla="*/ 6881742 w 6900753"/>
                <a:gd name="connsiteY1" fmla="*/ 0 h 668601"/>
                <a:gd name="connsiteX2" fmla="*/ 6900753 w 6900753"/>
                <a:gd name="connsiteY2" fmla="*/ 668601 h 668601"/>
                <a:gd name="connsiteX3" fmla="*/ 6891248 w 6900753"/>
                <a:gd name="connsiteY3" fmla="*/ 659566 h 668601"/>
                <a:gd name="connsiteX4" fmla="*/ 0 w 6900753"/>
                <a:gd name="connsiteY4" fmla="*/ 619235 h 668601"/>
                <a:gd name="connsiteX0" fmla="*/ 0 w 6263905"/>
                <a:gd name="connsiteY0" fmla="*/ 1197485 h 1197485"/>
                <a:gd name="connsiteX1" fmla="*/ 6244894 w 6263905"/>
                <a:gd name="connsiteY1" fmla="*/ 0 h 1197485"/>
                <a:gd name="connsiteX2" fmla="*/ 6263905 w 6263905"/>
                <a:gd name="connsiteY2" fmla="*/ 668601 h 1197485"/>
                <a:gd name="connsiteX3" fmla="*/ 6254400 w 6263905"/>
                <a:gd name="connsiteY3" fmla="*/ 659566 h 1197485"/>
                <a:gd name="connsiteX4" fmla="*/ 0 w 6263905"/>
                <a:gd name="connsiteY4" fmla="*/ 1197485 h 1197485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7309477 w 7318982"/>
                <a:gd name="connsiteY3" fmla="*/ 659566 h 673446"/>
                <a:gd name="connsiteX4" fmla="*/ 0 w 7318982"/>
                <a:gd name="connsiteY4" fmla="*/ 673446 h 673446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0 w 7318982"/>
                <a:gd name="connsiteY3" fmla="*/ 673446 h 673446"/>
                <a:gd name="connsiteX0" fmla="*/ 0 w 7318982"/>
                <a:gd name="connsiteY0" fmla="*/ 526624 h 526624"/>
                <a:gd name="connsiteX1" fmla="*/ 7166898 w 7318982"/>
                <a:gd name="connsiteY1" fmla="*/ 0 h 526624"/>
                <a:gd name="connsiteX2" fmla="*/ 7318982 w 7318982"/>
                <a:gd name="connsiteY2" fmla="*/ 521779 h 526624"/>
                <a:gd name="connsiteX3" fmla="*/ 0 w 7318982"/>
                <a:gd name="connsiteY3" fmla="*/ 526624 h 526624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318982 w 7323733"/>
                <a:gd name="connsiteY2" fmla="*/ 668600 h 673445"/>
                <a:gd name="connsiteX3" fmla="*/ 0 w 7323733"/>
                <a:gd name="connsiteY3" fmla="*/ 673445 h 673445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145512 w 7323733"/>
                <a:gd name="connsiteY2" fmla="*/ 352371 h 673445"/>
                <a:gd name="connsiteX3" fmla="*/ 0 w 7323733"/>
                <a:gd name="connsiteY3" fmla="*/ 673445 h 673445"/>
                <a:gd name="connsiteX0" fmla="*/ 0 w 7323733"/>
                <a:gd name="connsiteY0" fmla="*/ 673445 h 675378"/>
                <a:gd name="connsiteX1" fmla="*/ 7323733 w 7323733"/>
                <a:gd name="connsiteY1" fmla="*/ 0 h 675378"/>
                <a:gd name="connsiteX2" fmla="*/ 7318982 w 7323733"/>
                <a:gd name="connsiteY2" fmla="*/ 675378 h 675378"/>
                <a:gd name="connsiteX3" fmla="*/ 0 w 7323733"/>
                <a:gd name="connsiteY3" fmla="*/ 673445 h 675378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202544 w 7323733"/>
                <a:gd name="connsiteY2" fmla="*/ 490158 h 673445"/>
                <a:gd name="connsiteX3" fmla="*/ 0 w 7323733"/>
                <a:gd name="connsiteY3" fmla="*/ 673445 h 673445"/>
                <a:gd name="connsiteX0" fmla="*/ 0 w 7323733"/>
                <a:gd name="connsiteY0" fmla="*/ 673445 h 675379"/>
                <a:gd name="connsiteX1" fmla="*/ 7323733 w 7323733"/>
                <a:gd name="connsiteY1" fmla="*/ 0 h 675379"/>
                <a:gd name="connsiteX2" fmla="*/ 7321359 w 7323733"/>
                <a:gd name="connsiteY2" fmla="*/ 675379 h 675379"/>
                <a:gd name="connsiteX3" fmla="*/ 0 w 7323733"/>
                <a:gd name="connsiteY3" fmla="*/ 673445 h 67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3733" h="675379">
                  <a:moveTo>
                    <a:pt x="0" y="673445"/>
                  </a:moveTo>
                  <a:lnTo>
                    <a:pt x="7323733" y="0"/>
                  </a:lnTo>
                  <a:cubicBezTo>
                    <a:pt x="7322149" y="222867"/>
                    <a:pt x="7322943" y="452512"/>
                    <a:pt x="7321359" y="675379"/>
                  </a:cubicBezTo>
                  <a:lnTo>
                    <a:pt x="0" y="673445"/>
                  </a:lnTo>
                  <a:close/>
                </a:path>
              </a:pathLst>
            </a:custGeom>
            <a:gradFill>
              <a:gsLst>
                <a:gs pos="28000">
                  <a:schemeClr val="accent3"/>
                </a:gs>
                <a:gs pos="40000">
                  <a:schemeClr val="accent3">
                    <a:lumMod val="40000"/>
                    <a:lumOff val="60000"/>
                  </a:schemeClr>
                </a:gs>
                <a:gs pos="48000">
                  <a:schemeClr val="accent3"/>
                </a:gs>
              </a:gsLst>
              <a:lin ang="15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680725" y="6116507"/>
              <a:ext cx="7465656" cy="741493"/>
            </a:xfrm>
            <a:custGeom>
              <a:avLst/>
              <a:gdLst>
                <a:gd name="connsiteX0" fmla="*/ 7408506 w 7408506"/>
                <a:gd name="connsiteY0" fmla="*/ 0 h 755780"/>
                <a:gd name="connsiteX1" fmla="*/ 0 w 7408506"/>
                <a:gd name="connsiteY1" fmla="*/ 755780 h 755780"/>
                <a:gd name="connsiteX2" fmla="*/ 662473 w 7408506"/>
                <a:gd name="connsiteY2" fmla="*/ 755780 h 755780"/>
                <a:gd name="connsiteX3" fmla="*/ 7408506 w 7408506"/>
                <a:gd name="connsiteY3" fmla="*/ 74645 h 755780"/>
                <a:gd name="connsiteX4" fmla="*/ 7408506 w 7408506"/>
                <a:gd name="connsiteY4" fmla="*/ 0 h 755780"/>
                <a:gd name="connsiteX0" fmla="*/ 6958449 w 6958449"/>
                <a:gd name="connsiteY0" fmla="*/ 0 h 755780"/>
                <a:gd name="connsiteX1" fmla="*/ 0 w 6958449"/>
                <a:gd name="connsiteY1" fmla="*/ 712918 h 755780"/>
                <a:gd name="connsiteX2" fmla="*/ 212416 w 6958449"/>
                <a:gd name="connsiteY2" fmla="*/ 755780 h 755780"/>
                <a:gd name="connsiteX3" fmla="*/ 6958449 w 6958449"/>
                <a:gd name="connsiteY3" fmla="*/ 74645 h 755780"/>
                <a:gd name="connsiteX4" fmla="*/ 6958449 w 6958449"/>
                <a:gd name="connsiteY4" fmla="*/ 0 h 755780"/>
                <a:gd name="connsiteX0" fmla="*/ 6958449 w 6958449"/>
                <a:gd name="connsiteY0" fmla="*/ 0 h 712918"/>
                <a:gd name="connsiteX1" fmla="*/ 0 w 6958449"/>
                <a:gd name="connsiteY1" fmla="*/ 712918 h 712918"/>
                <a:gd name="connsiteX2" fmla="*/ 302903 w 6958449"/>
                <a:gd name="connsiteY2" fmla="*/ 705774 h 712918"/>
                <a:gd name="connsiteX3" fmla="*/ 6958449 w 6958449"/>
                <a:gd name="connsiteY3" fmla="*/ 74645 h 712918"/>
                <a:gd name="connsiteX4" fmla="*/ 6958449 w 6958449"/>
                <a:gd name="connsiteY4" fmla="*/ 0 h 712918"/>
                <a:gd name="connsiteX0" fmla="*/ 6958449 w 6958449"/>
                <a:gd name="connsiteY0" fmla="*/ 0 h 741492"/>
                <a:gd name="connsiteX1" fmla="*/ 0 w 6958449"/>
                <a:gd name="connsiteY1" fmla="*/ 712918 h 741492"/>
                <a:gd name="connsiteX2" fmla="*/ 248134 w 6958449"/>
                <a:gd name="connsiteY2" fmla="*/ 741492 h 741492"/>
                <a:gd name="connsiteX3" fmla="*/ 6958449 w 6958449"/>
                <a:gd name="connsiteY3" fmla="*/ 74645 h 741492"/>
                <a:gd name="connsiteX4" fmla="*/ 6958449 w 6958449"/>
                <a:gd name="connsiteY4" fmla="*/ 0 h 741492"/>
                <a:gd name="connsiteX0" fmla="*/ 7465656 w 7465656"/>
                <a:gd name="connsiteY0" fmla="*/ 0 h 741493"/>
                <a:gd name="connsiteX1" fmla="*/ 0 w 7465656"/>
                <a:gd name="connsiteY1" fmla="*/ 741493 h 741493"/>
                <a:gd name="connsiteX2" fmla="*/ 755341 w 7465656"/>
                <a:gd name="connsiteY2" fmla="*/ 741492 h 741493"/>
                <a:gd name="connsiteX3" fmla="*/ 7465656 w 7465656"/>
                <a:gd name="connsiteY3" fmla="*/ 74645 h 741493"/>
                <a:gd name="connsiteX4" fmla="*/ 7465656 w 7465656"/>
                <a:gd name="connsiteY4" fmla="*/ 0 h 741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5656" h="741493">
                  <a:moveTo>
                    <a:pt x="7465656" y="0"/>
                  </a:moveTo>
                  <a:lnTo>
                    <a:pt x="0" y="741493"/>
                  </a:lnTo>
                  <a:lnTo>
                    <a:pt x="755341" y="741492"/>
                  </a:lnTo>
                  <a:lnTo>
                    <a:pt x="7465656" y="74645"/>
                  </a:lnTo>
                  <a:lnTo>
                    <a:pt x="74656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" y="6172200"/>
            <a:ext cx="9146459" cy="688181"/>
            <a:chOff x="-76" y="5293518"/>
            <a:chExt cx="9146459" cy="1566863"/>
          </a:xfrm>
        </p:grpSpPr>
        <p:sp>
          <p:nvSpPr>
            <p:cNvPr id="13" name="Freeform 12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4000">
                  <a:schemeClr val="accent1">
                    <a:lumMod val="60000"/>
                    <a:lumOff val="40000"/>
                  </a:schemeClr>
                </a:gs>
                <a:gs pos="83000">
                  <a:schemeClr val="accent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6" y="5293518"/>
              <a:ext cx="9144093" cy="1443038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355114 w 9144000"/>
                <a:gd name="connsiteY0" fmla="*/ 0 h 1562100"/>
                <a:gd name="connsiteX1" fmla="*/ 9144000 w 9144000"/>
                <a:gd name="connsiteY1" fmla="*/ 104775 h 1562100"/>
                <a:gd name="connsiteX2" fmla="*/ 9144000 w 9144000"/>
                <a:gd name="connsiteY2" fmla="*/ 361950 h 1562100"/>
                <a:gd name="connsiteX3" fmla="*/ 6334125 w 9144000"/>
                <a:gd name="connsiteY3" fmla="*/ 1562100 h 1562100"/>
                <a:gd name="connsiteX4" fmla="*/ 0 w 9144000"/>
                <a:gd name="connsiteY4" fmla="*/ 495300 h 1562100"/>
                <a:gd name="connsiteX5" fmla="*/ 355114 w 9144000"/>
                <a:gd name="connsiteY5" fmla="*/ 0 h 1562100"/>
                <a:gd name="connsiteX0" fmla="*/ 411923 w 9144000"/>
                <a:gd name="connsiteY0" fmla="*/ 83344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411923 w 9144000"/>
                <a:gd name="connsiteY5" fmla="*/ 83344 h 1457325"/>
                <a:gd name="connsiteX0" fmla="*/ 28462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8462 w 9144000"/>
                <a:gd name="connsiteY5" fmla="*/ 9525 h 1457325"/>
                <a:gd name="connsiteX0" fmla="*/ 108942 w 9144000"/>
                <a:gd name="connsiteY0" fmla="*/ 10477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108942 w 9144000"/>
                <a:gd name="connsiteY5" fmla="*/ 104775 h 1457325"/>
                <a:gd name="connsiteX0" fmla="*/ 26095 w 9144000"/>
                <a:gd name="connsiteY0" fmla="*/ 14288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26095 w 9144000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12977 w 9117905"/>
                <a:gd name="connsiteY4" fmla="*/ 311944 h 1457325"/>
                <a:gd name="connsiteX5" fmla="*/ 0 w 9117905"/>
                <a:gd name="connsiteY5" fmla="*/ 14288 h 1457325"/>
                <a:gd name="connsiteX0" fmla="*/ 0 w 9117905"/>
                <a:gd name="connsiteY0" fmla="*/ 14288 h 1457325"/>
                <a:gd name="connsiteX1" fmla="*/ 9117905 w 9117905"/>
                <a:gd name="connsiteY1" fmla="*/ 0 h 1457325"/>
                <a:gd name="connsiteX2" fmla="*/ 9117905 w 9117905"/>
                <a:gd name="connsiteY2" fmla="*/ 257175 h 1457325"/>
                <a:gd name="connsiteX3" fmla="*/ 6308030 w 9117905"/>
                <a:gd name="connsiteY3" fmla="*/ 1457325 h 1457325"/>
                <a:gd name="connsiteX4" fmla="*/ 2310 w 9117905"/>
                <a:gd name="connsiteY4" fmla="*/ 376237 h 1457325"/>
                <a:gd name="connsiteX5" fmla="*/ 0 w 9117905"/>
                <a:gd name="connsiteY5" fmla="*/ 14288 h 1457325"/>
                <a:gd name="connsiteX0" fmla="*/ 0 w 9117905"/>
                <a:gd name="connsiteY0" fmla="*/ 14288 h 1531144"/>
                <a:gd name="connsiteX1" fmla="*/ 9117905 w 9117905"/>
                <a:gd name="connsiteY1" fmla="*/ 0 h 1531144"/>
                <a:gd name="connsiteX2" fmla="*/ 9117905 w 9117905"/>
                <a:gd name="connsiteY2" fmla="*/ 257175 h 1531144"/>
                <a:gd name="connsiteX3" fmla="*/ 6308030 w 9117905"/>
                <a:gd name="connsiteY3" fmla="*/ 1531144 h 1531144"/>
                <a:gd name="connsiteX4" fmla="*/ 2310 w 9117905"/>
                <a:gd name="connsiteY4" fmla="*/ 376237 h 1531144"/>
                <a:gd name="connsiteX5" fmla="*/ 0 w 9117905"/>
                <a:gd name="connsiteY5" fmla="*/ 14288 h 1531144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17905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8994819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17905"/>
                <a:gd name="connsiteY0" fmla="*/ 14288 h 1450181"/>
                <a:gd name="connsiteX1" fmla="*/ 9117905 w 9117905"/>
                <a:gd name="connsiteY1" fmla="*/ 0 h 1450181"/>
                <a:gd name="connsiteX2" fmla="*/ 9106070 w 9117905"/>
                <a:gd name="connsiteY2" fmla="*/ 257175 h 1450181"/>
                <a:gd name="connsiteX3" fmla="*/ 6260689 w 9117905"/>
                <a:gd name="connsiteY3" fmla="*/ 1450181 h 1450181"/>
                <a:gd name="connsiteX4" fmla="*/ 2310 w 9117905"/>
                <a:gd name="connsiteY4" fmla="*/ 376237 h 1450181"/>
                <a:gd name="connsiteX5" fmla="*/ 0 w 9117905"/>
                <a:gd name="connsiteY5" fmla="*/ 14288 h 1450181"/>
                <a:gd name="connsiteX0" fmla="*/ 0 w 9106070"/>
                <a:gd name="connsiteY0" fmla="*/ 0 h 1435893"/>
                <a:gd name="connsiteX1" fmla="*/ 9013755 w 9106070"/>
                <a:gd name="connsiteY1" fmla="*/ 97630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2 h 1435895"/>
                <a:gd name="connsiteX1" fmla="*/ 9096602 w 9106070"/>
                <a:gd name="connsiteY1" fmla="*/ 0 h 1435895"/>
                <a:gd name="connsiteX2" fmla="*/ 9106070 w 9106070"/>
                <a:gd name="connsiteY2" fmla="*/ 242889 h 1435895"/>
                <a:gd name="connsiteX3" fmla="*/ 6260689 w 9106070"/>
                <a:gd name="connsiteY3" fmla="*/ 1435895 h 1435895"/>
                <a:gd name="connsiteX4" fmla="*/ 2310 w 9106070"/>
                <a:gd name="connsiteY4" fmla="*/ 361951 h 1435895"/>
                <a:gd name="connsiteX5" fmla="*/ 0 w 9106070"/>
                <a:gd name="connsiteY5" fmla="*/ 2 h 1435895"/>
                <a:gd name="connsiteX0" fmla="*/ 0 w 9106070"/>
                <a:gd name="connsiteY0" fmla="*/ 0 h 1435893"/>
                <a:gd name="connsiteX1" fmla="*/ 8973515 w 9106070"/>
                <a:gd name="connsiteY1" fmla="*/ 123823 h 1435893"/>
                <a:gd name="connsiteX2" fmla="*/ 9106070 w 9106070"/>
                <a:gd name="connsiteY2" fmla="*/ 242887 h 1435893"/>
                <a:gd name="connsiteX3" fmla="*/ 6260689 w 9106070"/>
                <a:gd name="connsiteY3" fmla="*/ 1435893 h 1435893"/>
                <a:gd name="connsiteX4" fmla="*/ 2310 w 9106070"/>
                <a:gd name="connsiteY4" fmla="*/ 361949 h 1435893"/>
                <a:gd name="connsiteX5" fmla="*/ 0 w 9106070"/>
                <a:gd name="connsiteY5" fmla="*/ 0 h 1435893"/>
                <a:gd name="connsiteX0" fmla="*/ 0 w 9106070"/>
                <a:gd name="connsiteY0" fmla="*/ 7145 h 1443038"/>
                <a:gd name="connsiteX1" fmla="*/ 9089499 w 9106070"/>
                <a:gd name="connsiteY1" fmla="*/ 0 h 1443038"/>
                <a:gd name="connsiteX2" fmla="*/ 9106070 w 9106070"/>
                <a:gd name="connsiteY2" fmla="*/ 250032 h 1443038"/>
                <a:gd name="connsiteX3" fmla="*/ 6260689 w 9106070"/>
                <a:gd name="connsiteY3" fmla="*/ 1443038 h 1443038"/>
                <a:gd name="connsiteX4" fmla="*/ 2310 w 9106070"/>
                <a:gd name="connsiteY4" fmla="*/ 369094 h 1443038"/>
                <a:gd name="connsiteX5" fmla="*/ 0 w 9106070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23808 w 9089499"/>
                <a:gd name="connsiteY2" fmla="*/ 197644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4767 w 9089499"/>
                <a:gd name="connsiteY2" fmla="*/ 247650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8982984 w 9089499"/>
                <a:gd name="connsiteY2" fmla="*/ 202406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2310 w 9089499"/>
                <a:gd name="connsiteY4" fmla="*/ 369094 h 1443038"/>
                <a:gd name="connsiteX5" fmla="*/ 0 w 9089499"/>
                <a:gd name="connsiteY5" fmla="*/ 7145 h 1443038"/>
                <a:gd name="connsiteX0" fmla="*/ 0 w 9089499"/>
                <a:gd name="connsiteY0" fmla="*/ 7145 h 1443038"/>
                <a:gd name="connsiteX1" fmla="*/ 9089499 w 9089499"/>
                <a:gd name="connsiteY1" fmla="*/ 0 h 1443038"/>
                <a:gd name="connsiteX2" fmla="*/ 9087134 w 9089499"/>
                <a:gd name="connsiteY2" fmla="*/ 254793 h 1443038"/>
                <a:gd name="connsiteX3" fmla="*/ 6260689 w 9089499"/>
                <a:gd name="connsiteY3" fmla="*/ 1443038 h 1443038"/>
                <a:gd name="connsiteX4" fmla="*/ 130131 w 9089499"/>
                <a:gd name="connsiteY4" fmla="*/ 266700 h 1443038"/>
                <a:gd name="connsiteX5" fmla="*/ 0 w 9089499"/>
                <a:gd name="connsiteY5" fmla="*/ 7145 h 1443038"/>
                <a:gd name="connsiteX0" fmla="*/ 57 w 9089556"/>
                <a:gd name="connsiteY0" fmla="*/ 7145 h 1443038"/>
                <a:gd name="connsiteX1" fmla="*/ 9089556 w 9089556"/>
                <a:gd name="connsiteY1" fmla="*/ 0 h 1443038"/>
                <a:gd name="connsiteX2" fmla="*/ 9087191 w 9089556"/>
                <a:gd name="connsiteY2" fmla="*/ 254793 h 1443038"/>
                <a:gd name="connsiteX3" fmla="*/ 6260746 w 9089556"/>
                <a:gd name="connsiteY3" fmla="*/ 1443038 h 1443038"/>
                <a:gd name="connsiteX4" fmla="*/ 0 w 9089556"/>
                <a:gd name="connsiteY4" fmla="*/ 366713 h 1443038"/>
                <a:gd name="connsiteX5" fmla="*/ 57 w 9089556"/>
                <a:gd name="connsiteY5" fmla="*/ 7145 h 1443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9556" h="1443038">
                  <a:moveTo>
                    <a:pt x="57" y="7145"/>
                  </a:moveTo>
                  <a:lnTo>
                    <a:pt x="9089556" y="0"/>
                  </a:lnTo>
                  <a:cubicBezTo>
                    <a:pt x="9087979" y="82550"/>
                    <a:pt x="9088768" y="172243"/>
                    <a:pt x="9087191" y="254793"/>
                  </a:cubicBezTo>
                  <a:lnTo>
                    <a:pt x="6260746" y="1443038"/>
                  </a:lnTo>
                  <a:lnTo>
                    <a:pt x="0" y="366713"/>
                  </a:lnTo>
                  <a:lnTo>
                    <a:pt x="57" y="7145"/>
                  </a:lnTo>
                  <a:close/>
                </a:path>
              </a:pathLst>
            </a:custGeom>
            <a:gradFill>
              <a:gsLst>
                <a:gs pos="41000">
                  <a:schemeClr val="accent1">
                    <a:alpha val="0"/>
                  </a:schemeClr>
                </a:gs>
                <a:gs pos="57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6000000" scaled="0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>
                <a:lnSpc>
                  <a:spcPct val="100000"/>
                </a:lnSpc>
              </a:pPr>
              <a:endParaRPr lang="en-US" sz="1800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0" y="5545932"/>
              <a:ext cx="9146383" cy="1314449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33337 h 1214437"/>
                <a:gd name="connsiteX1" fmla="*/ 6305550 w 9134475"/>
                <a:gd name="connsiteY1" fmla="*/ 1100137 h 1214437"/>
                <a:gd name="connsiteX2" fmla="*/ 9044270 w 9134475"/>
                <a:gd name="connsiteY2" fmla="*/ 0 h 1214437"/>
                <a:gd name="connsiteX3" fmla="*/ 9134475 w 9134475"/>
                <a:gd name="connsiteY3" fmla="*/ 1214437 h 1214437"/>
                <a:gd name="connsiteX4" fmla="*/ 0 w 9134475"/>
                <a:gd name="connsiteY4" fmla="*/ 1214437 h 1214437"/>
                <a:gd name="connsiteX5" fmla="*/ 0 w 9134475"/>
                <a:gd name="connsiteY5" fmla="*/ 33337 h 1214437"/>
                <a:gd name="connsiteX0" fmla="*/ 0 w 9134475"/>
                <a:gd name="connsiteY0" fmla="*/ 130968 h 1312068"/>
                <a:gd name="connsiteX1" fmla="*/ 6305550 w 9134475"/>
                <a:gd name="connsiteY1" fmla="*/ 1197768 h 1312068"/>
                <a:gd name="connsiteX2" fmla="*/ 9113111 w 9134475"/>
                <a:gd name="connsiteY2" fmla="*/ 0 h 1312068"/>
                <a:gd name="connsiteX3" fmla="*/ 9134475 w 9134475"/>
                <a:gd name="connsiteY3" fmla="*/ 1312068 h 1312068"/>
                <a:gd name="connsiteX4" fmla="*/ 0 w 9134475"/>
                <a:gd name="connsiteY4" fmla="*/ 1312068 h 1312068"/>
                <a:gd name="connsiteX5" fmla="*/ 0 w 9134475"/>
                <a:gd name="connsiteY5" fmla="*/ 130968 h 1312068"/>
                <a:gd name="connsiteX0" fmla="*/ 0 w 9113111"/>
                <a:gd name="connsiteY0" fmla="*/ 130968 h 1312068"/>
                <a:gd name="connsiteX1" fmla="*/ 6305550 w 9113111"/>
                <a:gd name="connsiteY1" fmla="*/ 1197768 h 1312068"/>
                <a:gd name="connsiteX2" fmla="*/ 9113111 w 9113111"/>
                <a:gd name="connsiteY2" fmla="*/ 0 h 1312068"/>
                <a:gd name="connsiteX3" fmla="*/ 8958813 w 9113111"/>
                <a:gd name="connsiteY3" fmla="*/ 1009649 h 1312068"/>
                <a:gd name="connsiteX4" fmla="*/ 0 w 9113111"/>
                <a:gd name="connsiteY4" fmla="*/ 1312068 h 1312068"/>
                <a:gd name="connsiteX5" fmla="*/ 0 w 9113111"/>
                <a:gd name="connsiteY5" fmla="*/ 130968 h 1312068"/>
                <a:gd name="connsiteX0" fmla="*/ 0 w 9117860"/>
                <a:gd name="connsiteY0" fmla="*/ 130968 h 1314449"/>
                <a:gd name="connsiteX1" fmla="*/ 6305550 w 9117860"/>
                <a:gd name="connsiteY1" fmla="*/ 1197768 h 1314449"/>
                <a:gd name="connsiteX2" fmla="*/ 9113111 w 9117860"/>
                <a:gd name="connsiteY2" fmla="*/ 0 h 1314449"/>
                <a:gd name="connsiteX3" fmla="*/ 9117860 w 9117860"/>
                <a:gd name="connsiteY3" fmla="*/ 1314449 h 1314449"/>
                <a:gd name="connsiteX4" fmla="*/ 0 w 9117860"/>
                <a:gd name="connsiteY4" fmla="*/ 1312068 h 1314449"/>
                <a:gd name="connsiteX5" fmla="*/ 0 w 9117860"/>
                <a:gd name="connsiteY5" fmla="*/ 130968 h 13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17860" h="1314449">
                  <a:moveTo>
                    <a:pt x="0" y="130968"/>
                  </a:moveTo>
                  <a:lnTo>
                    <a:pt x="6305550" y="1197768"/>
                  </a:lnTo>
                  <a:lnTo>
                    <a:pt x="9113111" y="0"/>
                  </a:lnTo>
                  <a:lnTo>
                    <a:pt x="9117860" y="1314449"/>
                  </a:lnTo>
                  <a:lnTo>
                    <a:pt x="0" y="1312068"/>
                  </a:lnTo>
                  <a:lnTo>
                    <a:pt x="0" y="130968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b="1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30" y="5502670"/>
              <a:ext cx="9144066" cy="1271150"/>
            </a:xfrm>
            <a:custGeom>
              <a:avLst/>
              <a:gdLst>
                <a:gd name="connsiteX0" fmla="*/ 9331 w 9144000"/>
                <a:gd name="connsiteY0" fmla="*/ 111968 h 1278294"/>
                <a:gd name="connsiteX1" fmla="*/ 6288833 w 9144000"/>
                <a:gd name="connsiteY1" fmla="*/ 1194319 h 1278294"/>
                <a:gd name="connsiteX2" fmla="*/ 9144000 w 9144000"/>
                <a:gd name="connsiteY2" fmla="*/ 0 h 1278294"/>
                <a:gd name="connsiteX3" fmla="*/ 9144000 w 9144000"/>
                <a:gd name="connsiteY3" fmla="*/ 83976 h 1278294"/>
                <a:gd name="connsiteX4" fmla="*/ 6279502 w 9144000"/>
                <a:gd name="connsiteY4" fmla="*/ 1278294 h 1278294"/>
                <a:gd name="connsiteX5" fmla="*/ 0 w 9144000"/>
                <a:gd name="connsiteY5" fmla="*/ 195943 h 1278294"/>
                <a:gd name="connsiteX6" fmla="*/ 9331 w 9144000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71644 w 9134669"/>
                <a:gd name="connsiteY5" fmla="*/ 388824 h 1278294"/>
                <a:gd name="connsiteX6" fmla="*/ 0 w 9134669"/>
                <a:gd name="connsiteY6" fmla="*/ 111968 h 1278294"/>
                <a:gd name="connsiteX0" fmla="*/ 0 w 9134669"/>
                <a:gd name="connsiteY0" fmla="*/ 111968 h 1278294"/>
                <a:gd name="connsiteX1" fmla="*/ 6279502 w 9134669"/>
                <a:gd name="connsiteY1" fmla="*/ 1194319 h 1278294"/>
                <a:gd name="connsiteX2" fmla="*/ 9134669 w 9134669"/>
                <a:gd name="connsiteY2" fmla="*/ 0 h 1278294"/>
                <a:gd name="connsiteX3" fmla="*/ 9134669 w 9134669"/>
                <a:gd name="connsiteY3" fmla="*/ 83976 h 1278294"/>
                <a:gd name="connsiteX4" fmla="*/ 6270171 w 9134669"/>
                <a:gd name="connsiteY4" fmla="*/ 1278294 h 1278294"/>
                <a:gd name="connsiteX5" fmla="*/ 194 w 9134669"/>
                <a:gd name="connsiteY5" fmla="*/ 195943 h 1278294"/>
                <a:gd name="connsiteX6" fmla="*/ 0 w 9134669"/>
                <a:gd name="connsiteY6" fmla="*/ 111968 h 1278294"/>
                <a:gd name="connsiteX0" fmla="*/ 49877 w 9134540"/>
                <a:gd name="connsiteY0" fmla="*/ 42912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49877 w 9134540"/>
                <a:gd name="connsiteY6" fmla="*/ 42912 h 1278294"/>
                <a:gd name="connsiteX0" fmla="*/ 2252 w 9134540"/>
                <a:gd name="connsiteY0" fmla="*/ 116731 h 1278294"/>
                <a:gd name="connsiteX1" fmla="*/ 6279373 w 9134540"/>
                <a:gd name="connsiteY1" fmla="*/ 1194319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279373 w 9134540"/>
                <a:gd name="connsiteY1" fmla="*/ 1234801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78294"/>
                <a:gd name="connsiteX1" fmla="*/ 6307948 w 9134540"/>
                <a:gd name="connsiteY1" fmla="*/ 1189558 h 1278294"/>
                <a:gd name="connsiteX2" fmla="*/ 9134540 w 9134540"/>
                <a:gd name="connsiteY2" fmla="*/ 0 h 1278294"/>
                <a:gd name="connsiteX3" fmla="*/ 9134540 w 9134540"/>
                <a:gd name="connsiteY3" fmla="*/ 83976 h 1278294"/>
                <a:gd name="connsiteX4" fmla="*/ 6270042 w 9134540"/>
                <a:gd name="connsiteY4" fmla="*/ 1278294 h 1278294"/>
                <a:gd name="connsiteX5" fmla="*/ 65 w 9134540"/>
                <a:gd name="connsiteY5" fmla="*/ 195943 h 1278294"/>
                <a:gd name="connsiteX6" fmla="*/ 2252 w 9134540"/>
                <a:gd name="connsiteY6" fmla="*/ 116731 h 1278294"/>
                <a:gd name="connsiteX0" fmla="*/ 2252 w 9134540"/>
                <a:gd name="connsiteY0" fmla="*/ 116731 h 1228287"/>
                <a:gd name="connsiteX1" fmla="*/ 6307948 w 9134540"/>
                <a:gd name="connsiteY1" fmla="*/ 1189558 h 1228287"/>
                <a:gd name="connsiteX2" fmla="*/ 9134540 w 9134540"/>
                <a:gd name="connsiteY2" fmla="*/ 0 h 1228287"/>
                <a:gd name="connsiteX3" fmla="*/ 9134540 w 9134540"/>
                <a:gd name="connsiteY3" fmla="*/ 83976 h 1228287"/>
                <a:gd name="connsiteX4" fmla="*/ 6270042 w 9134540"/>
                <a:gd name="connsiteY4" fmla="*/ 1228287 h 1228287"/>
                <a:gd name="connsiteX5" fmla="*/ 65 w 9134540"/>
                <a:gd name="connsiteY5" fmla="*/ 195943 h 1228287"/>
                <a:gd name="connsiteX6" fmla="*/ 2252 w 9134540"/>
                <a:gd name="connsiteY6" fmla="*/ 116731 h 1228287"/>
                <a:gd name="connsiteX0" fmla="*/ 2252 w 9134540"/>
                <a:gd name="connsiteY0" fmla="*/ 116731 h 1266387"/>
                <a:gd name="connsiteX1" fmla="*/ 6307948 w 9134540"/>
                <a:gd name="connsiteY1" fmla="*/ 1189558 h 1266387"/>
                <a:gd name="connsiteX2" fmla="*/ 9134540 w 9134540"/>
                <a:gd name="connsiteY2" fmla="*/ 0 h 1266387"/>
                <a:gd name="connsiteX3" fmla="*/ 9134540 w 9134540"/>
                <a:gd name="connsiteY3" fmla="*/ 83976 h 1266387"/>
                <a:gd name="connsiteX4" fmla="*/ 6315286 w 9134540"/>
                <a:gd name="connsiteY4" fmla="*/ 1266387 h 1266387"/>
                <a:gd name="connsiteX5" fmla="*/ 65 w 9134540"/>
                <a:gd name="connsiteY5" fmla="*/ 195943 h 1266387"/>
                <a:gd name="connsiteX6" fmla="*/ 2252 w 9134540"/>
                <a:gd name="connsiteY6" fmla="*/ 116731 h 1266387"/>
                <a:gd name="connsiteX0" fmla="*/ 2252 w 9134540"/>
                <a:gd name="connsiteY0" fmla="*/ 152450 h 1302106"/>
                <a:gd name="connsiteX1" fmla="*/ 6307948 w 9134540"/>
                <a:gd name="connsiteY1" fmla="*/ 1225277 h 1302106"/>
                <a:gd name="connsiteX2" fmla="*/ 8932134 w 9134540"/>
                <a:gd name="connsiteY2" fmla="*/ 0 h 1302106"/>
                <a:gd name="connsiteX3" fmla="*/ 9134540 w 9134540"/>
                <a:gd name="connsiteY3" fmla="*/ 119695 h 1302106"/>
                <a:gd name="connsiteX4" fmla="*/ 6315286 w 9134540"/>
                <a:gd name="connsiteY4" fmla="*/ 1302106 h 1302106"/>
                <a:gd name="connsiteX5" fmla="*/ 65 w 9134540"/>
                <a:gd name="connsiteY5" fmla="*/ 231662 h 1302106"/>
                <a:gd name="connsiteX6" fmla="*/ 2252 w 9134540"/>
                <a:gd name="connsiteY6" fmla="*/ 152450 h 1302106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34540 w 9144066"/>
                <a:gd name="connsiteY3" fmla="*/ 88739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051196 w 9144066"/>
                <a:gd name="connsiteY3" fmla="*/ 236376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  <a:gd name="connsiteX0" fmla="*/ 2252 w 9144066"/>
                <a:gd name="connsiteY0" fmla="*/ 121494 h 1271150"/>
                <a:gd name="connsiteX1" fmla="*/ 6307948 w 9144066"/>
                <a:gd name="connsiteY1" fmla="*/ 1194321 h 1271150"/>
                <a:gd name="connsiteX2" fmla="*/ 9144066 w 9144066"/>
                <a:gd name="connsiteY2" fmla="*/ 0 h 1271150"/>
                <a:gd name="connsiteX3" fmla="*/ 9141683 w 9144066"/>
                <a:gd name="connsiteY3" fmla="*/ 79214 h 1271150"/>
                <a:gd name="connsiteX4" fmla="*/ 6315286 w 9144066"/>
                <a:gd name="connsiteY4" fmla="*/ 1271150 h 1271150"/>
                <a:gd name="connsiteX5" fmla="*/ 65 w 9144066"/>
                <a:gd name="connsiteY5" fmla="*/ 200706 h 1271150"/>
                <a:gd name="connsiteX6" fmla="*/ 2252 w 9144066"/>
                <a:gd name="connsiteY6" fmla="*/ 121494 h 127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66" h="1271150">
                  <a:moveTo>
                    <a:pt x="2252" y="121494"/>
                  </a:moveTo>
                  <a:lnTo>
                    <a:pt x="6307948" y="1194321"/>
                  </a:lnTo>
                  <a:lnTo>
                    <a:pt x="9144066" y="0"/>
                  </a:lnTo>
                  <a:cubicBezTo>
                    <a:pt x="9143272" y="26405"/>
                    <a:pt x="9142477" y="52809"/>
                    <a:pt x="9141683" y="79214"/>
                  </a:cubicBezTo>
                  <a:lnTo>
                    <a:pt x="6315286" y="1271150"/>
                  </a:lnTo>
                  <a:lnTo>
                    <a:pt x="65" y="200706"/>
                  </a:lnTo>
                  <a:cubicBezTo>
                    <a:pt x="0" y="172714"/>
                    <a:pt x="2317" y="149486"/>
                    <a:pt x="2252" y="1214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169574"/>
            <a:ext cx="9146381" cy="690464"/>
            <a:chOff x="0" y="5457825"/>
            <a:chExt cx="9146381" cy="1402214"/>
          </a:xfrm>
        </p:grpSpPr>
        <p:sp>
          <p:nvSpPr>
            <p:cNvPr id="10" name="Freeform 9"/>
            <p:cNvSpPr/>
            <p:nvPr/>
          </p:nvSpPr>
          <p:spPr>
            <a:xfrm>
              <a:off x="1807389" y="6148043"/>
              <a:ext cx="7338991" cy="711996"/>
            </a:xfrm>
            <a:custGeom>
              <a:avLst/>
              <a:gdLst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666750 h 2114550"/>
                <a:gd name="connsiteX1" fmla="*/ 9144000 w 9144000"/>
                <a:gd name="connsiteY1" fmla="*/ 0 h 2114550"/>
                <a:gd name="connsiteX2" fmla="*/ 9144000 w 9144000"/>
                <a:gd name="connsiteY2" fmla="*/ 914400 h 2114550"/>
                <a:gd name="connsiteX3" fmla="*/ 6334125 w 9144000"/>
                <a:gd name="connsiteY3" fmla="*/ 2114550 h 2114550"/>
                <a:gd name="connsiteX4" fmla="*/ 0 w 9144000"/>
                <a:gd name="connsiteY4" fmla="*/ 1047750 h 2114550"/>
                <a:gd name="connsiteX5" fmla="*/ 9525 w 9144000"/>
                <a:gd name="connsiteY5" fmla="*/ 666750 h 2114550"/>
                <a:gd name="connsiteX0" fmla="*/ 9525 w 9144000"/>
                <a:gd name="connsiteY0" fmla="*/ 9525 h 1457325"/>
                <a:gd name="connsiteX1" fmla="*/ 9144000 w 9144000"/>
                <a:gd name="connsiteY1" fmla="*/ 0 h 1457325"/>
                <a:gd name="connsiteX2" fmla="*/ 9144000 w 9144000"/>
                <a:gd name="connsiteY2" fmla="*/ 257175 h 1457325"/>
                <a:gd name="connsiteX3" fmla="*/ 6334125 w 9144000"/>
                <a:gd name="connsiteY3" fmla="*/ 1457325 h 1457325"/>
                <a:gd name="connsiteX4" fmla="*/ 0 w 9144000"/>
                <a:gd name="connsiteY4" fmla="*/ 390525 h 1457325"/>
                <a:gd name="connsiteX5" fmla="*/ 9525 w 9144000"/>
                <a:gd name="connsiteY5" fmla="*/ 9525 h 1457325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6334125 w 9144000"/>
                <a:gd name="connsiteY4" fmla="*/ 1457325 h 1581150"/>
                <a:gd name="connsiteX5" fmla="*/ 0 w 9144000"/>
                <a:gd name="connsiteY5" fmla="*/ 390525 h 1581150"/>
                <a:gd name="connsiteX6" fmla="*/ 9525 w 9144000"/>
                <a:gd name="connsiteY6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390525 h 1581150"/>
                <a:gd name="connsiteX5" fmla="*/ 9525 w 9144000"/>
                <a:gd name="connsiteY5" fmla="*/ 9525 h 1581150"/>
                <a:gd name="connsiteX0" fmla="*/ 9525 w 9144000"/>
                <a:gd name="connsiteY0" fmla="*/ 952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9525 w 9144000"/>
                <a:gd name="connsiteY5" fmla="*/ 9525 h 1581150"/>
                <a:gd name="connsiteX0" fmla="*/ 342207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342207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257175 h 1581150"/>
                <a:gd name="connsiteX3" fmla="*/ 9144000 w 9144000"/>
                <a:gd name="connsiteY3" fmla="*/ 1581150 h 1581150"/>
                <a:gd name="connsiteX4" fmla="*/ 9134495 w 9144000"/>
                <a:gd name="connsiteY4" fmla="*/ 1572115 h 1581150"/>
                <a:gd name="connsiteX5" fmla="*/ 0 w 9144000"/>
                <a:gd name="connsiteY5" fmla="*/ 1571625 h 1581150"/>
                <a:gd name="connsiteX6" fmla="*/ 20 w 9144000"/>
                <a:gd name="connsiteY6" fmla="*/ 1323975 h 1581150"/>
                <a:gd name="connsiteX0" fmla="*/ 20 w 9144000"/>
                <a:gd name="connsiteY0" fmla="*/ 1323975 h 1581150"/>
                <a:gd name="connsiteX1" fmla="*/ 9144000 w 9144000"/>
                <a:gd name="connsiteY1" fmla="*/ 0 h 1581150"/>
                <a:gd name="connsiteX2" fmla="*/ 9144000 w 9144000"/>
                <a:gd name="connsiteY2" fmla="*/ 1581150 h 1581150"/>
                <a:gd name="connsiteX3" fmla="*/ 9134495 w 9144000"/>
                <a:gd name="connsiteY3" fmla="*/ 1572115 h 1581150"/>
                <a:gd name="connsiteX4" fmla="*/ 0 w 9144000"/>
                <a:gd name="connsiteY4" fmla="*/ 1571625 h 1581150"/>
                <a:gd name="connsiteX5" fmla="*/ 20 w 9144000"/>
                <a:gd name="connsiteY5" fmla="*/ 1323975 h 1581150"/>
                <a:gd name="connsiteX0" fmla="*/ 20 w 9144000"/>
                <a:gd name="connsiteY0" fmla="*/ 456601 h 713776"/>
                <a:gd name="connsiteX1" fmla="*/ 8611709 w 9144000"/>
                <a:gd name="connsiteY1" fmla="*/ 0 h 713776"/>
                <a:gd name="connsiteX2" fmla="*/ 9144000 w 9144000"/>
                <a:gd name="connsiteY2" fmla="*/ 713776 h 713776"/>
                <a:gd name="connsiteX3" fmla="*/ 9134495 w 9144000"/>
                <a:gd name="connsiteY3" fmla="*/ 704741 h 713776"/>
                <a:gd name="connsiteX4" fmla="*/ 0 w 9144000"/>
                <a:gd name="connsiteY4" fmla="*/ 704251 h 713776"/>
                <a:gd name="connsiteX5" fmla="*/ 20 w 9144000"/>
                <a:gd name="connsiteY5" fmla="*/ 456601 h 713776"/>
                <a:gd name="connsiteX0" fmla="*/ 20 w 9144000"/>
                <a:gd name="connsiteY0" fmla="*/ 818007 h 1075182"/>
                <a:gd name="connsiteX1" fmla="*/ 9124990 w 9144000"/>
                <a:gd name="connsiteY1" fmla="*/ 0 h 1075182"/>
                <a:gd name="connsiteX2" fmla="*/ 9144000 w 9144000"/>
                <a:gd name="connsiteY2" fmla="*/ 1075182 h 1075182"/>
                <a:gd name="connsiteX3" fmla="*/ 9134495 w 9144000"/>
                <a:gd name="connsiteY3" fmla="*/ 1066147 h 1075182"/>
                <a:gd name="connsiteX4" fmla="*/ 0 w 9144000"/>
                <a:gd name="connsiteY4" fmla="*/ 1065657 h 1075182"/>
                <a:gd name="connsiteX5" fmla="*/ 20 w 9144000"/>
                <a:gd name="connsiteY5" fmla="*/ 818007 h 1075182"/>
                <a:gd name="connsiteX0" fmla="*/ 20 w 9144000"/>
                <a:gd name="connsiteY0" fmla="*/ 176512 h 433687"/>
                <a:gd name="connsiteX1" fmla="*/ 8782802 w 9144000"/>
                <a:gd name="connsiteY1" fmla="*/ 0 h 433687"/>
                <a:gd name="connsiteX2" fmla="*/ 9144000 w 9144000"/>
                <a:gd name="connsiteY2" fmla="*/ 433687 h 433687"/>
                <a:gd name="connsiteX3" fmla="*/ 9134495 w 9144000"/>
                <a:gd name="connsiteY3" fmla="*/ 424652 h 433687"/>
                <a:gd name="connsiteX4" fmla="*/ 0 w 9144000"/>
                <a:gd name="connsiteY4" fmla="*/ 424162 h 433687"/>
                <a:gd name="connsiteX5" fmla="*/ 20 w 9144000"/>
                <a:gd name="connsiteY5" fmla="*/ 176512 h 433687"/>
                <a:gd name="connsiteX0" fmla="*/ 20 w 9144000"/>
                <a:gd name="connsiteY0" fmla="*/ 411426 h 668601"/>
                <a:gd name="connsiteX1" fmla="*/ 9124989 w 9144000"/>
                <a:gd name="connsiteY1" fmla="*/ 0 h 668601"/>
                <a:gd name="connsiteX2" fmla="*/ 9144000 w 9144000"/>
                <a:gd name="connsiteY2" fmla="*/ 668601 h 668601"/>
                <a:gd name="connsiteX3" fmla="*/ 9134495 w 9144000"/>
                <a:gd name="connsiteY3" fmla="*/ 659566 h 668601"/>
                <a:gd name="connsiteX4" fmla="*/ 0 w 9144000"/>
                <a:gd name="connsiteY4" fmla="*/ 659076 h 668601"/>
                <a:gd name="connsiteX5" fmla="*/ 20 w 9144000"/>
                <a:gd name="connsiteY5" fmla="*/ 411426 h 668601"/>
                <a:gd name="connsiteX0" fmla="*/ 20 w 9144000"/>
                <a:gd name="connsiteY0" fmla="*/ 998711 h 1081261"/>
                <a:gd name="connsiteX1" fmla="*/ 9124989 w 9144000"/>
                <a:gd name="connsiteY1" fmla="*/ 0 h 1081261"/>
                <a:gd name="connsiteX2" fmla="*/ 9144000 w 9144000"/>
                <a:gd name="connsiteY2" fmla="*/ 668601 h 1081261"/>
                <a:gd name="connsiteX3" fmla="*/ 9134495 w 9144000"/>
                <a:gd name="connsiteY3" fmla="*/ 659566 h 1081261"/>
                <a:gd name="connsiteX4" fmla="*/ 0 w 9144000"/>
                <a:gd name="connsiteY4" fmla="*/ 659076 h 1081261"/>
                <a:gd name="connsiteX5" fmla="*/ 20 w 9144000"/>
                <a:gd name="connsiteY5" fmla="*/ 998711 h 1081261"/>
                <a:gd name="connsiteX0" fmla="*/ 2243247 w 9144000"/>
                <a:gd name="connsiteY0" fmla="*/ 619235 h 701785"/>
                <a:gd name="connsiteX1" fmla="*/ 9124989 w 9144000"/>
                <a:gd name="connsiteY1" fmla="*/ 0 h 701785"/>
                <a:gd name="connsiteX2" fmla="*/ 9144000 w 9144000"/>
                <a:gd name="connsiteY2" fmla="*/ 668601 h 701785"/>
                <a:gd name="connsiteX3" fmla="*/ 9134495 w 9144000"/>
                <a:gd name="connsiteY3" fmla="*/ 659566 h 701785"/>
                <a:gd name="connsiteX4" fmla="*/ 0 w 9144000"/>
                <a:gd name="connsiteY4" fmla="*/ 659076 h 701785"/>
                <a:gd name="connsiteX5" fmla="*/ 2243247 w 9144000"/>
                <a:gd name="connsiteY5" fmla="*/ 619235 h 701785"/>
                <a:gd name="connsiteX0" fmla="*/ 7 w 6900760"/>
                <a:gd name="connsiteY0" fmla="*/ 619235 h 1354783"/>
                <a:gd name="connsiteX1" fmla="*/ 6881749 w 6900760"/>
                <a:gd name="connsiteY1" fmla="*/ 0 h 1354783"/>
                <a:gd name="connsiteX2" fmla="*/ 6900760 w 6900760"/>
                <a:gd name="connsiteY2" fmla="*/ 668601 h 1354783"/>
                <a:gd name="connsiteX3" fmla="*/ 6891255 w 6900760"/>
                <a:gd name="connsiteY3" fmla="*/ 659566 h 1354783"/>
                <a:gd name="connsiteX4" fmla="*/ 684361 w 6900760"/>
                <a:gd name="connsiteY4" fmla="*/ 1354783 h 1354783"/>
                <a:gd name="connsiteX5" fmla="*/ 7 w 6900760"/>
                <a:gd name="connsiteY5" fmla="*/ 619235 h 1354783"/>
                <a:gd name="connsiteX0" fmla="*/ 0 w 6900753"/>
                <a:gd name="connsiteY0" fmla="*/ 619235 h 668601"/>
                <a:gd name="connsiteX1" fmla="*/ 6881742 w 6900753"/>
                <a:gd name="connsiteY1" fmla="*/ 0 h 668601"/>
                <a:gd name="connsiteX2" fmla="*/ 6900753 w 6900753"/>
                <a:gd name="connsiteY2" fmla="*/ 668601 h 668601"/>
                <a:gd name="connsiteX3" fmla="*/ 6891248 w 6900753"/>
                <a:gd name="connsiteY3" fmla="*/ 659566 h 668601"/>
                <a:gd name="connsiteX4" fmla="*/ 0 w 6900753"/>
                <a:gd name="connsiteY4" fmla="*/ 619235 h 668601"/>
                <a:gd name="connsiteX0" fmla="*/ 0 w 6263905"/>
                <a:gd name="connsiteY0" fmla="*/ 1197485 h 1197485"/>
                <a:gd name="connsiteX1" fmla="*/ 6244894 w 6263905"/>
                <a:gd name="connsiteY1" fmla="*/ 0 h 1197485"/>
                <a:gd name="connsiteX2" fmla="*/ 6263905 w 6263905"/>
                <a:gd name="connsiteY2" fmla="*/ 668601 h 1197485"/>
                <a:gd name="connsiteX3" fmla="*/ 6254400 w 6263905"/>
                <a:gd name="connsiteY3" fmla="*/ 659566 h 1197485"/>
                <a:gd name="connsiteX4" fmla="*/ 0 w 6263905"/>
                <a:gd name="connsiteY4" fmla="*/ 1197485 h 1197485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7309477 w 7318982"/>
                <a:gd name="connsiteY3" fmla="*/ 659566 h 673446"/>
                <a:gd name="connsiteX4" fmla="*/ 0 w 7318982"/>
                <a:gd name="connsiteY4" fmla="*/ 673446 h 673446"/>
                <a:gd name="connsiteX0" fmla="*/ 0 w 7318982"/>
                <a:gd name="connsiteY0" fmla="*/ 673446 h 673446"/>
                <a:gd name="connsiteX1" fmla="*/ 7299971 w 7318982"/>
                <a:gd name="connsiteY1" fmla="*/ 0 h 673446"/>
                <a:gd name="connsiteX2" fmla="*/ 7318982 w 7318982"/>
                <a:gd name="connsiteY2" fmla="*/ 668601 h 673446"/>
                <a:gd name="connsiteX3" fmla="*/ 0 w 7318982"/>
                <a:gd name="connsiteY3" fmla="*/ 673446 h 673446"/>
                <a:gd name="connsiteX0" fmla="*/ 0 w 7318982"/>
                <a:gd name="connsiteY0" fmla="*/ 526624 h 526624"/>
                <a:gd name="connsiteX1" fmla="*/ 7166898 w 7318982"/>
                <a:gd name="connsiteY1" fmla="*/ 0 h 526624"/>
                <a:gd name="connsiteX2" fmla="*/ 7318982 w 7318982"/>
                <a:gd name="connsiteY2" fmla="*/ 521779 h 526624"/>
                <a:gd name="connsiteX3" fmla="*/ 0 w 7318982"/>
                <a:gd name="connsiteY3" fmla="*/ 526624 h 526624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318982 w 7323733"/>
                <a:gd name="connsiteY2" fmla="*/ 668600 h 673445"/>
                <a:gd name="connsiteX3" fmla="*/ 0 w 7323733"/>
                <a:gd name="connsiteY3" fmla="*/ 673445 h 673445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145512 w 7323733"/>
                <a:gd name="connsiteY2" fmla="*/ 352371 h 673445"/>
                <a:gd name="connsiteX3" fmla="*/ 0 w 7323733"/>
                <a:gd name="connsiteY3" fmla="*/ 673445 h 673445"/>
                <a:gd name="connsiteX0" fmla="*/ 0 w 7323733"/>
                <a:gd name="connsiteY0" fmla="*/ 673445 h 675378"/>
                <a:gd name="connsiteX1" fmla="*/ 7323733 w 7323733"/>
                <a:gd name="connsiteY1" fmla="*/ 0 h 675378"/>
                <a:gd name="connsiteX2" fmla="*/ 7318982 w 7323733"/>
                <a:gd name="connsiteY2" fmla="*/ 675378 h 675378"/>
                <a:gd name="connsiteX3" fmla="*/ 0 w 7323733"/>
                <a:gd name="connsiteY3" fmla="*/ 673445 h 675378"/>
                <a:gd name="connsiteX0" fmla="*/ 0 w 7323733"/>
                <a:gd name="connsiteY0" fmla="*/ 673445 h 673445"/>
                <a:gd name="connsiteX1" fmla="*/ 7323733 w 7323733"/>
                <a:gd name="connsiteY1" fmla="*/ 0 h 673445"/>
                <a:gd name="connsiteX2" fmla="*/ 7202544 w 7323733"/>
                <a:gd name="connsiteY2" fmla="*/ 490158 h 673445"/>
                <a:gd name="connsiteX3" fmla="*/ 0 w 7323733"/>
                <a:gd name="connsiteY3" fmla="*/ 673445 h 673445"/>
                <a:gd name="connsiteX0" fmla="*/ 0 w 7323733"/>
                <a:gd name="connsiteY0" fmla="*/ 673445 h 675379"/>
                <a:gd name="connsiteX1" fmla="*/ 7323733 w 7323733"/>
                <a:gd name="connsiteY1" fmla="*/ 0 h 675379"/>
                <a:gd name="connsiteX2" fmla="*/ 7321359 w 7323733"/>
                <a:gd name="connsiteY2" fmla="*/ 675379 h 675379"/>
                <a:gd name="connsiteX3" fmla="*/ 0 w 7323733"/>
                <a:gd name="connsiteY3" fmla="*/ 673445 h 67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3733" h="675379">
                  <a:moveTo>
                    <a:pt x="0" y="673445"/>
                  </a:moveTo>
                  <a:lnTo>
                    <a:pt x="7323733" y="0"/>
                  </a:lnTo>
                  <a:cubicBezTo>
                    <a:pt x="7322149" y="222867"/>
                    <a:pt x="7322943" y="452512"/>
                    <a:pt x="7321359" y="675379"/>
                  </a:cubicBezTo>
                  <a:lnTo>
                    <a:pt x="0" y="673445"/>
                  </a:lnTo>
                  <a:close/>
                </a:path>
              </a:pathLst>
            </a:custGeom>
            <a:gradFill>
              <a:gsLst>
                <a:gs pos="28000">
                  <a:schemeClr val="accent1"/>
                </a:gs>
                <a:gs pos="40000">
                  <a:schemeClr val="accent1">
                    <a:lumMod val="40000"/>
                    <a:lumOff val="60000"/>
                  </a:schemeClr>
                </a:gs>
                <a:gs pos="48000">
                  <a:schemeClr val="accent1"/>
                </a:gs>
              </a:gsLst>
              <a:lin ang="15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0" y="5457825"/>
              <a:ext cx="7239000" cy="1400175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0 h 1181100"/>
                <a:gd name="connsiteX1" fmla="*/ 6305550 w 9134475"/>
                <a:gd name="connsiteY1" fmla="*/ 1066800 h 1181100"/>
                <a:gd name="connsiteX2" fmla="*/ 9134475 w 9134475"/>
                <a:gd name="connsiteY2" fmla="*/ 1181100 h 1181100"/>
                <a:gd name="connsiteX3" fmla="*/ 0 w 9134475"/>
                <a:gd name="connsiteY3" fmla="*/ 1181100 h 1181100"/>
                <a:gd name="connsiteX4" fmla="*/ 0 w 9134475"/>
                <a:gd name="connsiteY4" fmla="*/ 0 h 1181100"/>
                <a:gd name="connsiteX0" fmla="*/ 0 w 6494783"/>
                <a:gd name="connsiteY0" fmla="*/ 0 h 1181100"/>
                <a:gd name="connsiteX1" fmla="*/ 6305550 w 6494783"/>
                <a:gd name="connsiteY1" fmla="*/ 1066800 h 1181100"/>
                <a:gd name="connsiteX2" fmla="*/ 6494783 w 6494783"/>
                <a:gd name="connsiteY2" fmla="*/ 1181100 h 1181100"/>
                <a:gd name="connsiteX3" fmla="*/ 0 w 6494783"/>
                <a:gd name="connsiteY3" fmla="*/ 1181100 h 1181100"/>
                <a:gd name="connsiteX4" fmla="*/ 0 w 6494783"/>
                <a:gd name="connsiteY4" fmla="*/ 0 h 1181100"/>
                <a:gd name="connsiteX0" fmla="*/ 0 w 6494783"/>
                <a:gd name="connsiteY0" fmla="*/ 0 h 1181100"/>
                <a:gd name="connsiteX1" fmla="*/ 6494783 w 6494783"/>
                <a:gd name="connsiteY1" fmla="*/ 1181100 h 1181100"/>
                <a:gd name="connsiteX2" fmla="*/ 0 w 6494783"/>
                <a:gd name="connsiteY2" fmla="*/ 1181100 h 1181100"/>
                <a:gd name="connsiteX3" fmla="*/ 0 w 6494783"/>
                <a:gd name="connsiteY3" fmla="*/ 0 h 1181100"/>
                <a:gd name="connsiteX0" fmla="*/ 0 w 7415827"/>
                <a:gd name="connsiteY0" fmla="*/ 0 h 1181100"/>
                <a:gd name="connsiteX1" fmla="*/ 7415827 w 7415827"/>
                <a:gd name="connsiteY1" fmla="*/ 866775 h 1181100"/>
                <a:gd name="connsiteX2" fmla="*/ 0 w 7415827"/>
                <a:gd name="connsiteY2" fmla="*/ 1181100 h 1181100"/>
                <a:gd name="connsiteX3" fmla="*/ 0 w 7415827"/>
                <a:gd name="connsiteY3" fmla="*/ 0 h 1181100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0 w 7415827"/>
                <a:gd name="connsiteY2" fmla="*/ 1571625 h 1571625"/>
                <a:gd name="connsiteX3" fmla="*/ 0 w 7415827"/>
                <a:gd name="connsiteY3" fmla="*/ 0 h 1571625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1823096 w 7415827"/>
                <a:gd name="connsiteY2" fmla="*/ 1571625 h 1571625"/>
                <a:gd name="connsiteX3" fmla="*/ 0 w 7415827"/>
                <a:gd name="connsiteY3" fmla="*/ 1571625 h 1571625"/>
                <a:gd name="connsiteX4" fmla="*/ 0 w 7415827"/>
                <a:gd name="connsiteY4" fmla="*/ 0 h 1571625"/>
                <a:gd name="connsiteX0" fmla="*/ 0 w 7216426"/>
                <a:gd name="connsiteY0" fmla="*/ 0 h 1571625"/>
                <a:gd name="connsiteX1" fmla="*/ 7216426 w 7216426"/>
                <a:gd name="connsiteY1" fmla="*/ 1038225 h 1571625"/>
                <a:gd name="connsiteX2" fmla="*/ 1823096 w 7216426"/>
                <a:gd name="connsiteY2" fmla="*/ 1571625 h 1571625"/>
                <a:gd name="connsiteX3" fmla="*/ 0 w 7216426"/>
                <a:gd name="connsiteY3" fmla="*/ 1571625 h 1571625"/>
                <a:gd name="connsiteX4" fmla="*/ 0 w 7216426"/>
                <a:gd name="connsiteY4" fmla="*/ 0 h 1571625"/>
                <a:gd name="connsiteX0" fmla="*/ 0 w 7216426"/>
                <a:gd name="connsiteY0" fmla="*/ 0 h 914400"/>
                <a:gd name="connsiteX1" fmla="*/ 7216426 w 7216426"/>
                <a:gd name="connsiteY1" fmla="*/ 381000 h 914400"/>
                <a:gd name="connsiteX2" fmla="*/ 1823096 w 7216426"/>
                <a:gd name="connsiteY2" fmla="*/ 914400 h 914400"/>
                <a:gd name="connsiteX3" fmla="*/ 0 w 7216426"/>
                <a:gd name="connsiteY3" fmla="*/ 914400 h 914400"/>
                <a:gd name="connsiteX4" fmla="*/ 0 w 7216426"/>
                <a:gd name="connsiteY4" fmla="*/ 0 h 914400"/>
                <a:gd name="connsiteX0" fmla="*/ 0 w 7216426"/>
                <a:gd name="connsiteY0" fmla="*/ 0 h 1400175"/>
                <a:gd name="connsiteX1" fmla="*/ 7216426 w 7216426"/>
                <a:gd name="connsiteY1" fmla="*/ 866775 h 1400175"/>
                <a:gd name="connsiteX2" fmla="*/ 1823096 w 7216426"/>
                <a:gd name="connsiteY2" fmla="*/ 1400175 h 1400175"/>
                <a:gd name="connsiteX3" fmla="*/ 0 w 7216426"/>
                <a:gd name="connsiteY3" fmla="*/ 1400175 h 1400175"/>
                <a:gd name="connsiteX4" fmla="*/ 0 w 7216426"/>
                <a:gd name="connsiteY4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16426" h="1400175">
                  <a:moveTo>
                    <a:pt x="0" y="0"/>
                  </a:moveTo>
                  <a:lnTo>
                    <a:pt x="7216426" y="866775"/>
                  </a:lnTo>
                  <a:lnTo>
                    <a:pt x="1823096" y="1400175"/>
                  </a:lnTo>
                  <a:lnTo>
                    <a:pt x="0" y="140017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52000">
                  <a:schemeClr val="accent3">
                    <a:lumMod val="40000"/>
                    <a:lumOff val="60000"/>
                  </a:schemeClr>
                </a:gs>
                <a:gs pos="66000">
                  <a:schemeClr val="accent3"/>
                </a:gs>
              </a:gsLst>
              <a:lin ang="1662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80725" y="6116507"/>
              <a:ext cx="7465656" cy="741493"/>
            </a:xfrm>
            <a:custGeom>
              <a:avLst/>
              <a:gdLst>
                <a:gd name="connsiteX0" fmla="*/ 7408506 w 7408506"/>
                <a:gd name="connsiteY0" fmla="*/ 0 h 755780"/>
                <a:gd name="connsiteX1" fmla="*/ 0 w 7408506"/>
                <a:gd name="connsiteY1" fmla="*/ 755780 h 755780"/>
                <a:gd name="connsiteX2" fmla="*/ 662473 w 7408506"/>
                <a:gd name="connsiteY2" fmla="*/ 755780 h 755780"/>
                <a:gd name="connsiteX3" fmla="*/ 7408506 w 7408506"/>
                <a:gd name="connsiteY3" fmla="*/ 74645 h 755780"/>
                <a:gd name="connsiteX4" fmla="*/ 7408506 w 7408506"/>
                <a:gd name="connsiteY4" fmla="*/ 0 h 755780"/>
                <a:gd name="connsiteX0" fmla="*/ 6958449 w 6958449"/>
                <a:gd name="connsiteY0" fmla="*/ 0 h 755780"/>
                <a:gd name="connsiteX1" fmla="*/ 0 w 6958449"/>
                <a:gd name="connsiteY1" fmla="*/ 712918 h 755780"/>
                <a:gd name="connsiteX2" fmla="*/ 212416 w 6958449"/>
                <a:gd name="connsiteY2" fmla="*/ 755780 h 755780"/>
                <a:gd name="connsiteX3" fmla="*/ 6958449 w 6958449"/>
                <a:gd name="connsiteY3" fmla="*/ 74645 h 755780"/>
                <a:gd name="connsiteX4" fmla="*/ 6958449 w 6958449"/>
                <a:gd name="connsiteY4" fmla="*/ 0 h 755780"/>
                <a:gd name="connsiteX0" fmla="*/ 6958449 w 6958449"/>
                <a:gd name="connsiteY0" fmla="*/ 0 h 712918"/>
                <a:gd name="connsiteX1" fmla="*/ 0 w 6958449"/>
                <a:gd name="connsiteY1" fmla="*/ 712918 h 712918"/>
                <a:gd name="connsiteX2" fmla="*/ 302903 w 6958449"/>
                <a:gd name="connsiteY2" fmla="*/ 705774 h 712918"/>
                <a:gd name="connsiteX3" fmla="*/ 6958449 w 6958449"/>
                <a:gd name="connsiteY3" fmla="*/ 74645 h 712918"/>
                <a:gd name="connsiteX4" fmla="*/ 6958449 w 6958449"/>
                <a:gd name="connsiteY4" fmla="*/ 0 h 712918"/>
                <a:gd name="connsiteX0" fmla="*/ 6958449 w 6958449"/>
                <a:gd name="connsiteY0" fmla="*/ 0 h 741492"/>
                <a:gd name="connsiteX1" fmla="*/ 0 w 6958449"/>
                <a:gd name="connsiteY1" fmla="*/ 712918 h 741492"/>
                <a:gd name="connsiteX2" fmla="*/ 248134 w 6958449"/>
                <a:gd name="connsiteY2" fmla="*/ 741492 h 741492"/>
                <a:gd name="connsiteX3" fmla="*/ 6958449 w 6958449"/>
                <a:gd name="connsiteY3" fmla="*/ 74645 h 741492"/>
                <a:gd name="connsiteX4" fmla="*/ 6958449 w 6958449"/>
                <a:gd name="connsiteY4" fmla="*/ 0 h 741492"/>
                <a:gd name="connsiteX0" fmla="*/ 7465656 w 7465656"/>
                <a:gd name="connsiteY0" fmla="*/ 0 h 741493"/>
                <a:gd name="connsiteX1" fmla="*/ 0 w 7465656"/>
                <a:gd name="connsiteY1" fmla="*/ 741493 h 741493"/>
                <a:gd name="connsiteX2" fmla="*/ 755341 w 7465656"/>
                <a:gd name="connsiteY2" fmla="*/ 741492 h 741493"/>
                <a:gd name="connsiteX3" fmla="*/ 7465656 w 7465656"/>
                <a:gd name="connsiteY3" fmla="*/ 74645 h 741493"/>
                <a:gd name="connsiteX4" fmla="*/ 7465656 w 7465656"/>
                <a:gd name="connsiteY4" fmla="*/ 0 h 741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5656" h="741493">
                  <a:moveTo>
                    <a:pt x="7465656" y="0"/>
                  </a:moveTo>
                  <a:lnTo>
                    <a:pt x="0" y="741493"/>
                  </a:lnTo>
                  <a:lnTo>
                    <a:pt x="755341" y="741492"/>
                  </a:lnTo>
                  <a:lnTo>
                    <a:pt x="7465656" y="74645"/>
                  </a:lnTo>
                  <a:lnTo>
                    <a:pt x="74656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6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9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534400" cy="3505200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MO HealthNet Pharmacy Program </a:t>
            </a:r>
            <a:r>
              <a:rPr lang="en-US" sz="44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4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1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1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10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10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New Drugs and </a:t>
            </a:r>
            <a:br>
              <a:rPr lang="en-US" sz="2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Edits with No Annual Changes</a:t>
            </a:r>
            <a: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MHD October 2023 Advisory Committee Meetings</a:t>
            </a:r>
            <a:b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Olivia Rush, Pharm.D. – Program Integrity Pharmacist</a:t>
            </a:r>
            <a:endParaRPr lang="en-US" sz="2400" b="1" i="1" cap="small" dirty="0">
              <a:solidFill>
                <a:schemeClr val="accent3"/>
              </a:solidFill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6400800" y="210272"/>
            <a:ext cx="2209800" cy="100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ssouri Department of Social Services Intra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9044"/>
            <a:ext cx="143827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>
                <a:solidFill>
                  <a:srgbClr val="002060"/>
                </a:solidFill>
              </a:rPr>
              <a:t>Preferred Drug List 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374893"/>
              </p:ext>
            </p:extLst>
          </p:nvPr>
        </p:nvGraphicFramePr>
        <p:xfrm>
          <a:off x="190500" y="1371600"/>
          <a:ext cx="8732520" cy="36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Inpefa 200mg Tablet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Sotagliflozin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reduce the risk of cardiovascular death, hospitalization for heart failure, and urgent heart failure visit in adults with: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 failure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2 diabetes mellitus, chronic kidney disease, and other cardiovascular risk factors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Sodium-Glucose Co-Transporter (SGLT) Inhibitors &amp;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 Agents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tablets per 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Liqrev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10mg/ml OraL Susp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Sildenafil citrate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pulmonary arterial hypertension (PAH) (World Health Organization [WHO] Group I) in adults to improve exercise ability and delay clinical worsening.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Pulmonary Arterial Hypertension (PAH) Agents,Phosphodiesterase-5 (PDE5) and Soluble Guanylate Cyclase (SGC) Stimulators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show medical necessity why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Revatio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cannot be utilized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85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>
                <a:solidFill>
                  <a:srgbClr val="002060"/>
                </a:solidFill>
              </a:rPr>
              <a:t>Preferred Drug List 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53"/>
              </p:ext>
            </p:extLst>
          </p:nvPr>
        </p:nvGraphicFramePr>
        <p:xfrm>
          <a:off x="190500" y="1371600"/>
          <a:ext cx="8732520" cy="402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Mekinist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0.05mg/mL Solution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Trametinib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dimethyl sulfoxide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Indicated, as a single agent in BRAF-inhibitor treatment-naïve patients or in combination with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dabrafenib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for the treatment of patients with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unresectable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metastatic melanoma with BRAF V600E or V600K mutations.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Mitogen-activated Extracellular Kinase Inhibitors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MEKi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&amp;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Kinase Inhibitors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BRAFi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those ≥10 years, must provide medical necessity as to why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Mekinist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tablets cannot be utilized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Day Supply – Oral Oncology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Fiscal Edit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Metformin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HCL 625mg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Metformin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an adjunct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diet and exercise to improve glycemic control in adults and children with type 2 diabetes mellitus.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Biguanide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Combination Agents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PDL Edit – Non-Preferred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provide medical necessity as to why other generic strengths of metformin cannot be utilized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1412757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Miebo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100% Eye Drop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Perfluorohexyloctane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/PF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the signs and symptoms of dry eye disease (DED).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Keratoconjunctivitis Agents PDL Edit–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8169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4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>
                <a:solidFill>
                  <a:srgbClr val="002060"/>
                </a:solidFill>
              </a:rPr>
              <a:t>Preferred Drug List 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393401"/>
              </p:ext>
            </p:extLst>
          </p:nvPr>
        </p:nvGraphicFramePr>
        <p:xfrm>
          <a:off x="190500" y="1371600"/>
          <a:ext cx="8732520" cy="368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Mircera 120mcg/0.3mL Syringe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Methoxy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peg-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epoetin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anemia associated with chronic kidney disease (CKD) in: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 patients on dialysis and adult patients not on dialysis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Pediatric patients 5 to 17 years of age on hemodialysis who are converting from another ESA after their hemoglobin level was stabilized with an ESA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Erythropoiesis Stimulating Agents PDL Edit–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96483989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Nasonex 24HR Allergy 50mcg Spray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Mometasone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furoate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the nasal symptoms of seasonal allergic and perennial allergic rhinitis.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Corticosteroids &amp; Rhinitis Agents, Intranasal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736297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6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Olpruva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6.67 Gram Dose Envelope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be discussed today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Sodium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phenylbutyrate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chronic management of adult and pediatric patients weighing 20 kg or greater and with a body surface area of 1.2 m2 or greater, with urea cycle disorders involving deficiencies of </a:t>
                      </a:r>
                      <a:r>
                        <a:rPr lang="en-US" sz="11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carbamylphosphate</a:t>
                      </a:r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synthetase</a:t>
                      </a:r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ornithine </a:t>
                      </a:r>
                      <a:r>
                        <a:rPr lang="en-US" sz="11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transcarbamylase</a:t>
                      </a:r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or </a:t>
                      </a:r>
                      <a:r>
                        <a:rPr lang="en-US" sz="11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argininosuccinic</a:t>
                      </a:r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acid </a:t>
                      </a:r>
                      <a:r>
                        <a:rPr lang="en-US" sz="11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synthetase</a:t>
                      </a:r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Urea Cycle Disorder Agents PDL Edit – Non-Preferred</a:t>
                      </a:r>
                    </a:p>
                    <a:p>
                      <a:endParaRPr lang="en-US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48283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73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>
                <a:solidFill>
                  <a:srgbClr val="002060"/>
                </a:solidFill>
              </a:rPr>
              <a:t>Preferred Drug List 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263637"/>
              </p:ext>
            </p:extLst>
          </p:nvPr>
        </p:nvGraphicFramePr>
        <p:xfrm>
          <a:off x="190500" y="1371600"/>
          <a:ext cx="8732520" cy="452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Tafinlar 10mg Tablet For Susp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Dabrafenib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as a single agent for the treatment of patients with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unresectable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metastatic melanoma with BRAF V600E mutation as detected by an FDA-approved test.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Mitogen-activated Extracellular Kinase Inhibitors (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MEKi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&amp;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Braf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Kinase Inhibitors (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BRAFi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PDL Edit – Non-Preferred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those ≥10 years, must provide medical necessity as to why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Tafinlar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capsules cannot be utilized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Day Supply – Oral Oncology</a:t>
                      </a:r>
                      <a:r>
                        <a:rPr lang="en-US" sz="11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Fiscal Edit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Udenyca 6mg/0.6mL Autoinjector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Pegfilgrastim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-CBQV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decrease the incidence of infection, as manifested by febrile neutropenia, in patients with non-myeloid malignancies receiving myelosuppressive anti-cancer drugs associated with a clinically significant incidence of febrile neutropenia.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Colony Stimulating Factors PDL Edit–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Valsartan 4mg/mL Solution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Valsartan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hypertension, heart failure, and for the reduction of cardiovascular mortality in stable persons with left ventricular failure or left ventricular dysfunction post myocardial infarction.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Angiotensin Receptor Blockers and Angiotensin Receptor Blocker/Diuretic Combinations PDL Edit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Non-Preferred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provide medical necessity as to why liquid ACE inhibitor cannot be utilized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4091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18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>
                <a:solidFill>
                  <a:srgbClr val="002060"/>
                </a:solidFill>
              </a:rPr>
              <a:t>Preferred Drug List 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274087"/>
              </p:ext>
            </p:extLst>
          </p:nvPr>
        </p:nvGraphicFramePr>
        <p:xfrm>
          <a:off x="190500" y="1295400"/>
          <a:ext cx="8732520" cy="537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Yusimry (CF) 40mg/0.8mL Pen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Adalimumab-aqvh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 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heumatoid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arthritis, juvenile idiopathic arthritis, psoriatic arthritis, ankylosing spondylitis, Crohn’s disease, ulcerative colitis, plaque psoriasis and hidradenitis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suppurativa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Targeted Immune Modulators, Tumor Necrosis Factor (TNF) Inhibitors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Zavzpret 10mg Nasal Spray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Zavegepant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acute treatment of migraine with or without aura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Anti-Migraine, Alternative Agents PDL Edit– Non-Preferred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units (1 box) per 22 days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25960825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Zeposia Starter Kit (28-Day)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Ozanimod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hydrochloride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Relapsing forms of multiple sclerosis (MS), to include clinically isolated syndrome, relapsing-remitting disease, and active secondary progressive disease, in adults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Moderately to severe active ulcerative colitis (UC) in adults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Sclerosis Agents, Oral PDL Edit–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42255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Zolpidem Tartreate 7.5mg Capsule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Zolpidem tartrate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short-term treatment of transient insomnia characterized by difficulties with sleep initiation in adults younger than 65 years of age.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Sedative Hypnotic Agents PDL Edit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Non-Preferred</a:t>
                      </a: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capsule per day</a:t>
                      </a: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Risk Therapy Clinical Edit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provide medical necessity as to why the 5mg tablet (as 1 and ½ tablets) cannot be utilized 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33216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78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Open Access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620170"/>
              </p:ext>
            </p:extLst>
          </p:nvPr>
        </p:nvGraphicFramePr>
        <p:xfrm>
          <a:off x="190500" y="1295400"/>
          <a:ext cx="873252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Qalsody 100mg/15mL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Tofersen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amyotrophic lateral sclerosis in adults who have a mutation in the superoxide dismutase 1 (SOD1) gene.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8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Resource </a:t>
            </a:r>
            <a:r>
              <a:rPr lang="en-US" b="1" dirty="0" smtClean="0">
                <a:solidFill>
                  <a:srgbClr val="002060"/>
                </a:solidFill>
              </a:rPr>
              <a:t>List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610025"/>
              </p:ext>
            </p:extLst>
          </p:nvPr>
        </p:nvGraphicFramePr>
        <p:xfrm>
          <a:off x="190500" y="1295400"/>
          <a:ext cx="8732520" cy="5185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Abilify Asimtufii 720mg/2.4mL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Abilify Asimtufii 960mg/3.2mL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Aripiprazole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treatment of schizophrenia in adults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monotherapy treatment of bipolar I disorder in adults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Antipsychotics – 2nd Generation (Atypical) Depot Agents Resource List – Non-Resource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all of the following criteria:</a:t>
                      </a: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is aged 18 year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and older;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Documented appropriate diagnosis; AND</a:t>
                      </a: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Documentation of medically necessity 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why other depot formulations of aripiprazole cannot be utilized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syringe every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48 days</a:t>
                      </a:r>
                    </a:p>
                    <a:p>
                      <a:pPr marL="0" lv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50mg/0.14mL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75mg/0.21mL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Syringe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100mg/0.28mL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125mg/0.35mL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150mg/0.42mL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200mg/0.56mL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Uzedy ER 250mg/0.7mL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Risperidone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schizophrenia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Antipsychotics – 2nd Generation (Atypical) Depot Agents Resource List – Non-Resource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all of the following criteria:</a:t>
                      </a: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is aged 18 year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and older;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Documented appropriate diagnosis; AND</a:t>
                      </a: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Documentation of medically necessity 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why other depot formulations of risperidone cannot be utilized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syringe every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20 days – 50mg, 75mg, 100mg and 125mg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syringe every 48 days – 150mg, 200mg and 250mg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9022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60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New Drugs &amp; Product Review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Policy Enhancements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Beginning with January 2024 Advisory Committee Meetings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Drugs will be reviewed during New Drug section if: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molecular entity;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drug strength; OR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drug dosage forms of existing drug entities </a:t>
            </a:r>
          </a:p>
          <a:p>
            <a:pPr lvl="2">
              <a:buClrTx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Drugs will NOT be reviewed during New Drug section if: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package sizes of existing drugs;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Biosimilars of existing dosage forms; OR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Generic drugs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Clinical and Fiscal Edits: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No Annual Changes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Alpelisib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Emsam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Entresto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Immunoglobulins (IVIG and SCIG)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Narcolepsy Inhibitors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Nuedexta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Palforzia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Parathyroid Hormone and Bone Resorption Suppression Related Agents Clinical Edit 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Sickle Cell Disease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Spinal Muscular Atrophy (SMA)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SSRI Step Therapy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Transthyretin-Mediated Amyloidosis (ATTR) Clinical Edit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Xcopri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 Clinical Edit</a:t>
            </a: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0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Preferred Drug List Edits: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No Annual Changes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19600"/>
          </a:xfrm>
        </p:spPr>
        <p:txBody>
          <a:bodyPr numCol="2">
            <a:normAutofit fontScale="55000" lnSpcReduction="2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ACE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Inhibitors/Calcium Channel Blocker Combinations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Amphetamines Short Acting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Methylphenidate Short Acting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ADHD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Non-Stimulants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Angiotensin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Receptor Blocker/Calcium Channel Blocker Combinations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Anticonvulsants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Rescue Agents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Antiplatelet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Agents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Beta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Adrenergic Blockers &amp; Beta Adrenergic Blockers/Diuretic Combinations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Bone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Ossification Agents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Calcium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Channel Blockers,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Dihydropyridine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Renin Inhibitors &amp; Combinations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Electrolyte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Depleting Agents, Phosphate Lowering </a:t>
            </a:r>
            <a:endParaRPr lang="en-US" sz="3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Niacin Derivatives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Proprotein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Convertase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Subtilisin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Kexin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type 9 (PCSK9) Inhibitors </a:t>
            </a:r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Pulmonary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Arterial Hypertension (PAH) Agents, Endothelin Receptor Antagonists (ETRAs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Pulmonary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Arterial Hypertension (PAH) Agents, Prostacyclin Pathway Agonists, Inhaled </a:t>
            </a:r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Pulmonary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Arterial Hypertension (PAH) Agents, Prostacyclin Pathway Agonists, Injectable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Pulmonary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Arterial Hypertension (PAH) Agents, Prostacyclin Pathway Agonists, Oral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Triglyceride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Lowering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Agents</a:t>
            </a:r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5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Clinical 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911385"/>
              </p:ext>
            </p:extLst>
          </p:nvPr>
        </p:nvGraphicFramePr>
        <p:xfrm>
          <a:off x="190500" y="1371600"/>
          <a:ext cx="8732520" cy="4168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Elfabrio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20mg/10mL Vial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Pegunigalsidase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alfa-iwxj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adults with confirmed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Fabry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disease.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Fabry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Disease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Edit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Kalydeco 5.8mg Granules Pkt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Kalydeco 13.4mg Granules Pkt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Ivacaftor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the treatment of cystic fibrosis (CF) in patients age 1 month and older who have at least one mutation in the CFTR gene that is responsive to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ivacaftor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potentiation based on clinical and/or in vitro.</a:t>
                      </a:r>
                    </a:p>
                    <a:p>
                      <a:pPr algn="l" fontAlgn="t"/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Cystic Fibrosis Transmembrane Conductance Regulator (CFTR) Modulators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92159808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Rystiggo 280mg/2mL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Rozanolixizumab-noli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generalized myasthenia gravis in adult patients who are anti-acetylcholine receptor or anti-muscle-specific tyrosine kinase antibody positive.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Generalized Myasthenia Gravis Clinical Edit 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(formerly </a:t>
                      </a:r>
                      <a:r>
                        <a:rPr lang="en-US" sz="11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Vyvgart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Edit)</a:t>
                      </a:r>
                    </a:p>
                    <a:p>
                      <a:pPr algn="l" fontAlgn="t"/>
                      <a:endParaRPr lang="en-US" sz="1100" b="1" i="1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49882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Trikafta 80-40-60mg/59.5mg Pkt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Trikafta 100-50-75mg/75mg Pkt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Elexacaftor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Tezacaftor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Ivacaftor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cystic fibrosis (CF) in patients aged two years and older who have at least one F508del mutation in the CFTR gene or a mutation in the CFTR gene that is responsive based on in vitro data.</a:t>
                      </a:r>
                    </a:p>
                    <a:p>
                      <a:pPr algn="l" fontAlgn="t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Cystic Fibrosis Transmembrane Conductance Regulator (CFTR) Modulators Clinical Edit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packets per day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1900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17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Clinical 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459110"/>
              </p:ext>
            </p:extLst>
          </p:nvPr>
        </p:nvGraphicFramePr>
        <p:xfrm>
          <a:off x="190500" y="1371600"/>
          <a:ext cx="8732520" cy="352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Tuxarin ER 8-54.3mg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Chlorpheniramine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Codeine Phosphate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relief of cough and symptoms associated with upper respiratory allergies or a common cold in adults 18 years of age and older.</a:t>
                      </a:r>
                    </a:p>
                    <a:p>
                      <a:pPr algn="l" fontAlgn="t"/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Opioids – Short Acting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Skyclarys 50mg Capsule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Omaveloxolone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Friedreich’s ataxia in adults and adolescents aged 16 years and older.</a:t>
                      </a:r>
                    </a:p>
                    <a:p>
                      <a:pPr algn="l" fontAlgn="t"/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Skyclarys Clinical Edit 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92159808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Vyjuvek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5x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en-US" sz="1100" kern="1200" baseline="300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PFU/mL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Beremagene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geperpavec-svdt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wounds in patients 6 months of age and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older with dystrophic epidermolysis bullosa with mutation(s) in the collagen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VII alpha 1 chain (COL7A1) gene.</a:t>
                      </a: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Vyjuvek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49882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Vyvgart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Hytrulo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1,008mg-11,200 Unit Vial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Efgartigimod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Hyaluronidase-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qvfc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generalized myasthenia gravis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in adult patients who are anti-acetylcholine receptor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antibody positive.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Generalized Myasthenia Gravis Clinical Edit 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(formerly </a:t>
                      </a:r>
                      <a:r>
                        <a:rPr lang="en-US" sz="11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Vyvgart</a:t>
                      </a:r>
                      <a:r>
                        <a:rPr lang="en-U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Edit)</a:t>
                      </a:r>
                    </a:p>
                    <a:p>
                      <a:pPr algn="l" fontAlgn="t"/>
                      <a:endParaRPr lang="en-US" sz="1100" b="1" i="1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7845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88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Clinical 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392597"/>
              </p:ext>
            </p:extLst>
          </p:nvPr>
        </p:nvGraphicFramePr>
        <p:xfrm>
          <a:off x="190500" y="1371600"/>
          <a:ext cx="8732520" cy="334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Xenpozyme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4mg Vial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To be discussed today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Olipudase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alfa-rpcp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treatment of non–central nervous system manifestations of acid sphingomyelinase deficiency (ASMD) in adult and pediatric patients. </a:t>
                      </a:r>
                    </a:p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Enzyme Deficiency,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Select Agents Clinical Edit</a:t>
                      </a:r>
                    </a:p>
                    <a:p>
                      <a:pPr algn="l" fontAlgn="b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14.6-15.0kg Kit</a:t>
                      </a: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15.1-15.5kg Kit</a:t>
                      </a: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15.6-16.0kg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16.1-16.5kg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17.1-17.5kg Kit</a:t>
                      </a: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18.1-18.5kg Kit</a:t>
                      </a: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18.6-19.0kg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</a:p>
                    <a:p>
                      <a:pPr algn="l" fontAlgn="b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19.1-19.5kg Kit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19.6-20.0kg Kit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Zolgensma 20.1-20.5kg Kit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*To be discussed today </a:t>
                      </a:r>
                    </a:p>
                    <a:p>
                      <a:pPr marL="171450" marR="0" lvl="0" indent="-1714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Onasemnogene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abeparvovec-xioi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Indicated for the treatment of pediatric patients less than 2 years of age with spinal muscular atrophy (SMA) with bi-allelic mutations in the survival motor neuron 1 (SMN1) gene.</a:t>
                      </a:r>
                    </a:p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Spinal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Muscular Atrophy (S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MA) Clinical Edit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92159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Fiscal </a:t>
            </a:r>
            <a:r>
              <a:rPr lang="en-US" b="1" dirty="0">
                <a:solidFill>
                  <a:srgbClr val="002060"/>
                </a:solidFill>
              </a:rPr>
              <a:t>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215513"/>
              </p:ext>
            </p:extLst>
          </p:nvPr>
        </p:nvGraphicFramePr>
        <p:xfrm>
          <a:off x="190500" y="1371600"/>
          <a:ext cx="8732520" cy="368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Citranatal Medley Softgel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D3/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E/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B6/ Folic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Acid/ Calcium Citrate/ Iron/ DHA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use in improving the nutritional status of women prior to conception, throughout pregnancy, and in the postnatal period for both lactating and non-lactating mothers.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show medical necessity as to why MHD’s preferred prenatal vitamins cannot be utilized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Cuvrior 300mg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Trientine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adult patients with stable Wilson's disease who are de-coppered and tolerant to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penicillamine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show medical necessity as to why generic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trientine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cannot be utilized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Natal NV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C/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D/ Thiamin/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Riboflovin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 Vitamin B6/ Folate/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Vit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B12/ Calcium Carbonate/ Iron/ Iodine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Indicated for use throughout pregnancy, during the postnatal period for both lactating and non-lactating mothers, and throughout the childbearing years.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show medical necessity as to why MHD’s preferred prenatal vitamins cannot be utilized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92159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5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Fiscal </a:t>
            </a:r>
            <a:r>
              <a:rPr lang="en-US" b="1" dirty="0">
                <a:solidFill>
                  <a:srgbClr val="002060"/>
                </a:solidFill>
              </a:rPr>
              <a:t>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780780"/>
              </p:ext>
            </p:extLst>
          </p:nvPr>
        </p:nvGraphicFramePr>
        <p:xfrm>
          <a:off x="190500" y="1371600"/>
          <a:ext cx="8732520" cy="484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Omisirge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Infusion Kit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Omidubicel-onlv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use in adults and pediatric patients 12 years and older with hematologic malignancies who are planned for umbilical cord blood transplantation following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myeloablative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conditioning to reduce the time to neutrophil recovery and the incidence of infection.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all of the following criteria: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is aged 12 years or older;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 a documented diagnosis of a hematologic malignancy planned for umbilical cord blood transplantation (UCBT) following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myeloablative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conditioning;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 candidate for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myeloablative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-hematopoietic stem cell transplantation (HSCT); AND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prescriber attestation, does NOT have a readily available matched related donor OR matched unrelated donor OR mismatched unrelated donor OR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haploidentical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donor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Period: 1 time administration only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Therapy will deny with presence of one of the following: 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Documentation of prior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-HSCT;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 or uncontrolled infection;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 or symptoms of central nervous system disease; OR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is currently pregnant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69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Fiscal </a:t>
            </a:r>
            <a:r>
              <a:rPr lang="en-US" b="1" dirty="0">
                <a:solidFill>
                  <a:srgbClr val="002060"/>
                </a:solidFill>
              </a:rPr>
              <a:t>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593665"/>
              </p:ext>
            </p:extLst>
          </p:nvPr>
        </p:nvGraphicFramePr>
        <p:xfrm>
          <a:off x="190500" y="1185101"/>
          <a:ext cx="8732520" cy="535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Tirosint 37.5mcg Capsule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Tirosint 44mcg Capsule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Tirosint 62.5mcg Capsule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Levothyroxine sodium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adults and pediatric patients 6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years and older with: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Hypothyroidism - As replacement therapy in primary (thyroidal),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(pituitary), and tertiary (hypothalamic) congenital or acquired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hypothyroidism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Pituitary Thyrotropin (Thyroid‑Stimulating Hormone, TSH) Suppression -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adjunct to surgery and radioiodine therapy in the management of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thyrotropin-dependent well-differentiated thyroid cancer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one of the following criteria: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 of Synthroid or generic Synthroid (90 out of 120 days); OR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Documented evidence of adverse drug reaction to Synthroid or generic Synthroid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Veozah 45mg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Fezolinetant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moderate to severe vasomotor symptoms due to menopause.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all of the following criteria: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Baseline bloodwork to evaluate for hepatic function and injury before beginning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Veozah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at 3 months, 6 months, and 9 months after initiation of therapy and when symptoms suggest liver injury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Therapy will deny with presence of one of the following: 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Cirrhosis;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Severe renal impairment; OR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stage renal disease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4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76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Fiscal </a:t>
            </a:r>
            <a:r>
              <a:rPr lang="en-US" b="1" dirty="0">
                <a:solidFill>
                  <a:srgbClr val="002060"/>
                </a:solidFill>
              </a:rPr>
              <a:t>Edits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428421"/>
              </p:ext>
            </p:extLst>
          </p:nvPr>
        </p:nvGraphicFramePr>
        <p:xfrm>
          <a:off x="190500" y="1371600"/>
          <a:ext cx="8732520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Vowst Capsule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Fecal microbiota spores, live-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brpk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prevent the recurrence of </a:t>
                      </a:r>
                      <a:r>
                        <a:rPr lang="en-US" sz="11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Clostridioides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difficile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infection (CDI) in individuals 18 years of age and older following antibacterial treatment for recurrent CDI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rCDI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meet all of the following criteria: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Prescribed by or in consultation with a gastroenterologist, infectious disease specialist,  or other specialist in the treated disease state;</a:t>
                      </a:r>
                    </a:p>
                    <a:p>
                      <a:pPr marL="628650" lvl="1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 is aged 18 year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and older;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Diagnosis of at least 1 recurrent episode of CDI (≥ 2 total CDI episodes);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antibacterial treatment for recurrent CDI 2 to 4 days before initiating treatment;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Symptom resolution, defined as &lt; 3 unformed stools in 24 hours for 2 or more consecutive days prior to treatment;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 stool test for C. difficile within 30 days before prior authorization request; AND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limit of 1 treatment course</a:t>
                      </a:r>
                    </a:p>
                    <a:p>
                      <a:pPr marL="45720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38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New Drugs – </a:t>
            </a:r>
            <a:r>
              <a:rPr lang="en-US" b="1" dirty="0" smtClean="0">
                <a:solidFill>
                  <a:srgbClr val="002060"/>
                </a:solidFill>
              </a:rPr>
              <a:t>Preferred Drug</a:t>
            </a:r>
            <a:r>
              <a:rPr lang="en-US" b="1" dirty="0" smtClean="0">
                <a:solidFill>
                  <a:srgbClr val="002060"/>
                </a:solidFill>
              </a:rPr>
              <a:t> List </a:t>
            </a:r>
            <a:r>
              <a:rPr lang="en-US" b="1" dirty="0" smtClean="0">
                <a:solidFill>
                  <a:srgbClr val="002060"/>
                </a:solidFill>
              </a:rPr>
              <a:t>Edits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397549"/>
              </p:ext>
            </p:extLst>
          </p:nvPr>
        </p:nvGraphicFramePr>
        <p:xfrm>
          <a:off x="190500" y="1371600"/>
          <a:ext cx="8732520" cy="452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2931837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246004317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61758565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Ingredient Name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Indications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1032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(CF) 10mg/0.2mL Syringe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Adalimumab-atto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 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heumatoid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arthritis, juvenile idiopathic arthritis, psoriatic arthritis, ankylosing spondylitis, Crohn’s disease, ulcerative colitis, plaque psoriasis, hidradenitis </a:t>
                      </a: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suppurativa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uveitis. 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TIMS, TNF Inhibitors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689069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Austedo XR 6mg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Austedo XR 12mg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Austedo XR 24mg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Austedo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XR Titration Kit (Week 1-4)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Deutetrabenazine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adults for the treatment of: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Chorea associated with Huntington’s disease or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Tardive dyskinesia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Vesicular Monoamine Transporter 2 (VMAT2) Inhibitors PDL Edit – Non-Preferred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tablet per day – 6mg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tablets per day – 12mg and 24mg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show medical necessity as to why IR cannot be utilized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932222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Gralise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ER 450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Gralise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ER 750 Tablet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Gralise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ER 900 Tablet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Gabapentin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management of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postherpetic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neuralgia.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Neuropathic Pain Agents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Optimization Fiscal Edit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tablets per day – 450mg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tablets per day – 750mg and 900mg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Risk Therapies Clinical Edit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92159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73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97754</TotalTime>
  <Words>3089</Words>
  <Application>Microsoft Office PowerPoint</Application>
  <PresentationFormat>On-screen Show (4:3)</PresentationFormat>
  <Paragraphs>443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Courier New</vt:lpstr>
      <vt:lpstr>MS Mincho</vt:lpstr>
      <vt:lpstr>Palatino Linotype</vt:lpstr>
      <vt:lpstr>Wingdings</vt:lpstr>
      <vt:lpstr>Wingdings 3</vt:lpstr>
      <vt:lpstr>Urban Pop</vt:lpstr>
      <vt:lpstr>MO HealthNet Pharmacy Program    New Drugs and  Edits with No Annual Changes  MHD October 2023 Advisory Committee Meetings Olivia Rush, Pharm.D. – Program Integrity Pharmacist</vt:lpstr>
      <vt:lpstr>New Drugs – Clinical Edits</vt:lpstr>
      <vt:lpstr>New Drugs – Clinical Edits</vt:lpstr>
      <vt:lpstr>New Drugs – Clinical Edits</vt:lpstr>
      <vt:lpstr>New Drugs – Fiscal Edits</vt:lpstr>
      <vt:lpstr>New Drugs – Fiscal Edits</vt:lpstr>
      <vt:lpstr>New Drugs – Fiscal Edits</vt:lpstr>
      <vt:lpstr>New Drugs – Fiscal Edits</vt:lpstr>
      <vt:lpstr>New Drugs – Preferred Drug List Edits</vt:lpstr>
      <vt:lpstr>New Drugs – Preferred Drug List Edits</vt:lpstr>
      <vt:lpstr>New Drugs – Preferred Drug List Edits</vt:lpstr>
      <vt:lpstr>New Drugs – Preferred Drug List Edits</vt:lpstr>
      <vt:lpstr>New Drugs – Preferred Drug List Edits</vt:lpstr>
      <vt:lpstr>New Drugs – Preferred Drug List Edits</vt:lpstr>
      <vt:lpstr>New Drugs – Open Access</vt:lpstr>
      <vt:lpstr>New Drugs – Resource List</vt:lpstr>
      <vt:lpstr>New Drugs &amp; Product Review  Policy Enhancements</vt:lpstr>
      <vt:lpstr>Clinical and Fiscal Edits:  No Annual Changes</vt:lpstr>
      <vt:lpstr>Preferred Drug List Edits:  No Annual Changes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Rush, Olivia</cp:lastModifiedBy>
  <cp:revision>226</cp:revision>
  <cp:lastPrinted>2017-10-18T18:29:19Z</cp:lastPrinted>
  <dcterms:created xsi:type="dcterms:W3CDTF">2014-11-30T21:45:23Z</dcterms:created>
  <dcterms:modified xsi:type="dcterms:W3CDTF">2023-09-26T19:53:02Z</dcterms:modified>
</cp:coreProperties>
</file>